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1"/>
    <p:sldMasterId id="2147483711" r:id="rId2"/>
    <p:sldMasterId id="2147483712" r:id="rId3"/>
    <p:sldMasterId id="2147483713" r:id="rId4"/>
    <p:sldMasterId id="2147483714" r:id="rId5"/>
    <p:sldMasterId id="2147483715" r:id="rId6"/>
    <p:sldMasterId id="2147483716" r:id="rId7"/>
  </p:sldMasterIdLst>
  <p:notesMasterIdLst>
    <p:notesMasterId r:id="rId35"/>
  </p:notesMasterIdLst>
  <p:handoutMasterIdLst>
    <p:handoutMasterId r:id="rId36"/>
  </p:handoutMasterIdLst>
  <p:sldIdLst>
    <p:sldId id="677" r:id="rId8"/>
    <p:sldId id="676" r:id="rId9"/>
    <p:sldId id="691" r:id="rId10"/>
    <p:sldId id="679" r:id="rId11"/>
    <p:sldId id="681" r:id="rId12"/>
    <p:sldId id="682" r:id="rId13"/>
    <p:sldId id="630" r:id="rId14"/>
    <p:sldId id="645" r:id="rId15"/>
    <p:sldId id="761" r:id="rId16"/>
    <p:sldId id="733" r:id="rId17"/>
    <p:sldId id="738" r:id="rId18"/>
    <p:sldId id="727" r:id="rId19"/>
    <p:sldId id="772" r:id="rId20"/>
    <p:sldId id="757" r:id="rId21"/>
    <p:sldId id="770" r:id="rId22"/>
    <p:sldId id="769" r:id="rId23"/>
    <p:sldId id="771" r:id="rId24"/>
    <p:sldId id="759" r:id="rId25"/>
    <p:sldId id="768" r:id="rId26"/>
    <p:sldId id="762" r:id="rId27"/>
    <p:sldId id="764" r:id="rId28"/>
    <p:sldId id="773" r:id="rId29"/>
    <p:sldId id="766" r:id="rId30"/>
    <p:sldId id="774" r:id="rId31"/>
    <p:sldId id="559" r:id="rId32"/>
    <p:sldId id="763" r:id="rId33"/>
    <p:sldId id="695" r:id="rId34"/>
  </p:sldIdLst>
  <p:sldSz cx="9144000" cy="6858000" type="screen4x3"/>
  <p:notesSz cx="69977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3300"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3300"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3300"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3300"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00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nken-Thielen, Susan L" initials="HS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368"/>
    <a:srgbClr val="364395"/>
    <a:srgbClr val="FF0000"/>
    <a:srgbClr val="3F0CC0"/>
    <a:srgbClr val="000066"/>
    <a:srgbClr val="008B5D"/>
    <a:srgbClr val="9D1348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486" y="-90"/>
      </p:cViewPr>
      <p:guideLst>
        <p:guide orient="horz" pos="1000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2424" y="-78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EE0C86-2B73-4744-A531-FB170D561D3F}" type="doc">
      <dgm:prSet loTypeId="urn:microsoft.com/office/officeart/2005/8/layout/vList4#1" loCatId="list" qsTypeId="urn:microsoft.com/office/officeart/2005/8/quickstyle/simple1#6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D62F83A6-47CF-4EF3-84F9-B69FE2BB6B80}">
      <dgm:prSet phldrT="[Text]"/>
      <dgm:spPr/>
      <dgm:t>
        <a:bodyPr/>
        <a:lstStyle/>
        <a:p>
          <a:pPr marL="236538" indent="0"/>
          <a:r>
            <a:rPr lang="en-US" b="0" i="0" dirty="0" smtClean="0"/>
            <a:t>Immigration in the Netherlands</a:t>
          </a:r>
          <a:endParaRPr lang="en-US" b="0" i="0" dirty="0"/>
        </a:p>
      </dgm:t>
    </dgm:pt>
    <dgm:pt modelId="{16606644-AA21-4B68-BEA7-B3E14B81D000}" type="parTrans" cxnId="{19063657-F5FF-4400-8EAB-9E535A10B01C}">
      <dgm:prSet/>
      <dgm:spPr/>
      <dgm:t>
        <a:bodyPr/>
        <a:lstStyle/>
        <a:p>
          <a:endParaRPr lang="en-US"/>
        </a:p>
      </dgm:t>
    </dgm:pt>
    <dgm:pt modelId="{13AD74F5-A4C0-4A6B-A7F1-7C7D2EAD8A09}" type="sibTrans" cxnId="{19063657-F5FF-4400-8EAB-9E535A10B01C}">
      <dgm:prSet/>
      <dgm:spPr/>
      <dgm:t>
        <a:bodyPr/>
        <a:lstStyle/>
        <a:p>
          <a:endParaRPr lang="en-US"/>
        </a:p>
      </dgm:t>
    </dgm:pt>
    <dgm:pt modelId="{044BFA80-90D3-4DF0-85B1-F54AB763B703}">
      <dgm:prSet phldrT="[Text]"/>
      <dgm:spPr/>
      <dgm:t>
        <a:bodyPr/>
        <a:lstStyle/>
        <a:p>
          <a:pPr marL="236538" indent="0"/>
          <a:r>
            <a:rPr lang="en-US" b="0" i="0" dirty="0" smtClean="0"/>
            <a:t>Airline Pilots and Air Traffic Controllers Worldwide (co-developed with FAA)</a:t>
          </a:r>
          <a:endParaRPr lang="en-US" b="0" i="0" dirty="0"/>
        </a:p>
      </dgm:t>
    </dgm:pt>
    <dgm:pt modelId="{DC8567A0-693D-4CFC-9241-C29E07982CA7}" type="parTrans" cxnId="{6255A956-7942-4CAA-9B6C-68CCA4244925}">
      <dgm:prSet/>
      <dgm:spPr/>
      <dgm:t>
        <a:bodyPr/>
        <a:lstStyle/>
        <a:p>
          <a:endParaRPr lang="en-US"/>
        </a:p>
      </dgm:t>
    </dgm:pt>
    <dgm:pt modelId="{87FE42E6-D02E-4848-9B9D-F2821B688F67}" type="sibTrans" cxnId="{6255A956-7942-4CAA-9B6C-68CCA4244925}">
      <dgm:prSet/>
      <dgm:spPr/>
      <dgm:t>
        <a:bodyPr/>
        <a:lstStyle/>
        <a:p>
          <a:endParaRPr lang="en-US"/>
        </a:p>
      </dgm:t>
    </dgm:pt>
    <dgm:pt modelId="{0107065A-7F0F-4EE7-AADB-203248EB78A6}">
      <dgm:prSet phldrT="[Text]"/>
      <dgm:spPr/>
      <dgm:t>
        <a:bodyPr/>
        <a:lstStyle/>
        <a:p>
          <a:pPr marL="236538" indent="0"/>
          <a:r>
            <a:rPr lang="en-US" b="0" i="0" dirty="0" smtClean="0"/>
            <a:t>Border Patrol Agents in the US</a:t>
          </a:r>
          <a:endParaRPr lang="en-US" b="0" i="0" dirty="0"/>
        </a:p>
      </dgm:t>
    </dgm:pt>
    <dgm:pt modelId="{013C513D-D5A8-4496-92F7-1A5C7AB643E8}" type="parTrans" cxnId="{4915666C-98E4-43CE-8F06-B3E929D342F7}">
      <dgm:prSet/>
      <dgm:spPr/>
      <dgm:t>
        <a:bodyPr/>
        <a:lstStyle/>
        <a:p>
          <a:endParaRPr lang="en-US"/>
        </a:p>
      </dgm:t>
    </dgm:pt>
    <dgm:pt modelId="{DD38E364-16AB-4C17-A3A7-4258F636FEBF}" type="sibTrans" cxnId="{4915666C-98E4-43CE-8F06-B3E929D342F7}">
      <dgm:prSet/>
      <dgm:spPr/>
      <dgm:t>
        <a:bodyPr/>
        <a:lstStyle/>
        <a:p>
          <a:endParaRPr lang="en-US"/>
        </a:p>
      </dgm:t>
    </dgm:pt>
    <dgm:pt modelId="{D529F384-C38A-4CBC-99E5-7578732C77F3}">
      <dgm:prSet phldrT="[Text]"/>
      <dgm:spPr/>
      <dgm:t>
        <a:bodyPr/>
        <a:lstStyle/>
        <a:p>
          <a:pPr marL="236538" indent="0"/>
          <a:r>
            <a:rPr lang="en-US" b="0" i="0" dirty="0" smtClean="0"/>
            <a:t>Test of spoken Chinese for the Chinese government</a:t>
          </a:r>
          <a:endParaRPr lang="en-US" b="0" i="0" dirty="0"/>
        </a:p>
      </dgm:t>
    </dgm:pt>
    <dgm:pt modelId="{8FC0EA1A-00AE-400F-B25A-6B14D9B90372}" type="parTrans" cxnId="{173E43D3-8775-4A0B-8D8C-BCB5B06253D4}">
      <dgm:prSet/>
      <dgm:spPr/>
      <dgm:t>
        <a:bodyPr/>
        <a:lstStyle/>
        <a:p>
          <a:endParaRPr lang="en-US"/>
        </a:p>
      </dgm:t>
    </dgm:pt>
    <dgm:pt modelId="{86B9FE75-4B61-4C7B-B556-C2C9A5DC1F8E}" type="sibTrans" cxnId="{173E43D3-8775-4A0B-8D8C-BCB5B06253D4}">
      <dgm:prSet/>
      <dgm:spPr/>
      <dgm:t>
        <a:bodyPr/>
        <a:lstStyle/>
        <a:p>
          <a:endParaRPr lang="en-US"/>
        </a:p>
      </dgm:t>
    </dgm:pt>
    <dgm:pt modelId="{9E7ADC0F-1C3E-4D7C-8BAE-0425E141A6E6}">
      <dgm:prSet phldrT="[Text]"/>
      <dgm:spPr/>
      <dgm:t>
        <a:bodyPr/>
        <a:lstStyle/>
        <a:p>
          <a:pPr marL="236538" indent="0"/>
          <a:r>
            <a:rPr lang="en-US" b="0" i="0" dirty="0" smtClean="0"/>
            <a:t>Speaking section of the NASSCOM Assessment of Competency for BPO in India</a:t>
          </a:r>
          <a:endParaRPr lang="en-US" b="0" i="0" dirty="0"/>
        </a:p>
      </dgm:t>
    </dgm:pt>
    <dgm:pt modelId="{CA8DB033-FC6F-4CB4-90A6-EEFA0CBBDCD5}" type="parTrans" cxnId="{F257BAC0-C633-4CB0-8FF7-353DA27BE90D}">
      <dgm:prSet/>
      <dgm:spPr/>
      <dgm:t>
        <a:bodyPr/>
        <a:lstStyle/>
        <a:p>
          <a:endParaRPr lang="en-US"/>
        </a:p>
      </dgm:t>
    </dgm:pt>
    <dgm:pt modelId="{4C33071C-4B7E-4990-9854-99763A020075}" type="sibTrans" cxnId="{F257BAC0-C633-4CB0-8FF7-353DA27BE90D}">
      <dgm:prSet/>
      <dgm:spPr/>
      <dgm:t>
        <a:bodyPr/>
        <a:lstStyle/>
        <a:p>
          <a:endParaRPr lang="en-US"/>
        </a:p>
      </dgm:t>
    </dgm:pt>
    <dgm:pt modelId="{8796884B-7504-460B-B78D-183791A63937}" type="pres">
      <dgm:prSet presAssocID="{A7EE0C86-2B73-4744-A531-FB170D561D3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D77C9E-3C8E-4AA3-8EC0-AE683B2CAF69}" type="pres">
      <dgm:prSet presAssocID="{D62F83A6-47CF-4EF3-84F9-B69FE2BB6B80}" presName="comp" presStyleCnt="0"/>
      <dgm:spPr/>
      <dgm:t>
        <a:bodyPr/>
        <a:lstStyle/>
        <a:p>
          <a:endParaRPr lang="en-US"/>
        </a:p>
      </dgm:t>
    </dgm:pt>
    <dgm:pt modelId="{3946748D-DA1F-4BDE-AA2E-76DF5E612D96}" type="pres">
      <dgm:prSet presAssocID="{D62F83A6-47CF-4EF3-84F9-B69FE2BB6B80}" presName="box" presStyleLbl="node1" presStyleIdx="0" presStyleCnt="5"/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1D648EAD-FA1D-4286-B51B-D3C15A21348E}" type="pres">
      <dgm:prSet presAssocID="{D62F83A6-47CF-4EF3-84F9-B69FE2BB6B80}" presName="img" presStyleLbl="fgImgPlace1" presStyleIdx="0" presStyleCnt="5" custScaleX="92813" custLinFactNeighborX="-3541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A2F70DB-497F-484A-BB8E-E04496355D4F}" type="pres">
      <dgm:prSet presAssocID="{D62F83A6-47CF-4EF3-84F9-B69FE2BB6B80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A4C9B0-F503-4F2A-8107-8F46E8C1E551}" type="pres">
      <dgm:prSet presAssocID="{13AD74F5-A4C0-4A6B-A7F1-7C7D2EAD8A09}" presName="spacer" presStyleCnt="0"/>
      <dgm:spPr/>
      <dgm:t>
        <a:bodyPr/>
        <a:lstStyle/>
        <a:p>
          <a:endParaRPr lang="en-US"/>
        </a:p>
      </dgm:t>
    </dgm:pt>
    <dgm:pt modelId="{A80D0A3E-891B-427F-B1A4-1A591FE682B0}" type="pres">
      <dgm:prSet presAssocID="{044BFA80-90D3-4DF0-85B1-F54AB763B703}" presName="comp" presStyleCnt="0"/>
      <dgm:spPr/>
      <dgm:t>
        <a:bodyPr/>
        <a:lstStyle/>
        <a:p>
          <a:endParaRPr lang="en-US"/>
        </a:p>
      </dgm:t>
    </dgm:pt>
    <dgm:pt modelId="{78B8E6FE-9604-48FC-89C5-5A8BE0FBA0EC}" type="pres">
      <dgm:prSet presAssocID="{044BFA80-90D3-4DF0-85B1-F54AB763B703}" presName="box" presStyleLbl="node1" presStyleIdx="1" presStyleCnt="5"/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B72E356B-9F49-4CFD-B8E0-0FDF5EF0C4AA}" type="pres">
      <dgm:prSet presAssocID="{044BFA80-90D3-4DF0-85B1-F54AB763B703}" presName="img" presStyleLbl="fgImgPlace1" presStyleIdx="1" presStyleCnt="5" custScaleX="91215" custLinFactNeighborX="-3906"/>
      <dgm:spPr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53D1CE8-8550-47F2-BDDC-28D867D20571}" type="pres">
      <dgm:prSet presAssocID="{044BFA80-90D3-4DF0-85B1-F54AB763B703}" presName="text" presStyleLbl="node1" presStyleIdx="1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6708DC3F-D579-4C9A-884A-86D250357AD9}" type="pres">
      <dgm:prSet presAssocID="{87FE42E6-D02E-4848-9B9D-F2821B688F67}" presName="spacer" presStyleCnt="0"/>
      <dgm:spPr/>
      <dgm:t>
        <a:bodyPr/>
        <a:lstStyle/>
        <a:p>
          <a:endParaRPr lang="en-US"/>
        </a:p>
      </dgm:t>
    </dgm:pt>
    <dgm:pt modelId="{90687D2E-B79B-4D6F-9C0C-FF9E188287F6}" type="pres">
      <dgm:prSet presAssocID="{0107065A-7F0F-4EE7-AADB-203248EB78A6}" presName="comp" presStyleCnt="0"/>
      <dgm:spPr/>
      <dgm:t>
        <a:bodyPr/>
        <a:lstStyle/>
        <a:p>
          <a:endParaRPr lang="en-US"/>
        </a:p>
      </dgm:t>
    </dgm:pt>
    <dgm:pt modelId="{C048D35B-F58E-4B6F-8E90-D53E4FB880FD}" type="pres">
      <dgm:prSet presAssocID="{0107065A-7F0F-4EE7-AADB-203248EB78A6}" presName="box" presStyleLbl="node1" presStyleIdx="2" presStyleCnt="5"/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5F3CB90-E9D5-412F-BF00-B1A536797A72}" type="pres">
      <dgm:prSet presAssocID="{0107065A-7F0F-4EE7-AADB-203248EB78A6}" presName="img" presStyleLbl="fgImgPlace1" presStyleIdx="2" presStyleCnt="5" custScaleX="91215" custLinFactNeighborX="-3906"/>
      <dgm:spPr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EB733CB-D300-459C-A814-60CE2F1D9F35}" type="pres">
      <dgm:prSet presAssocID="{0107065A-7F0F-4EE7-AADB-203248EB78A6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EF9963-1E77-41FF-B625-1A00B6E473E4}" type="pres">
      <dgm:prSet presAssocID="{DD38E364-16AB-4C17-A3A7-4258F636FEBF}" presName="spacer" presStyleCnt="0"/>
      <dgm:spPr/>
      <dgm:t>
        <a:bodyPr/>
        <a:lstStyle/>
        <a:p>
          <a:endParaRPr lang="en-US"/>
        </a:p>
      </dgm:t>
    </dgm:pt>
    <dgm:pt modelId="{91A30BAF-CBF2-4EA0-9DA6-F973D016ACA2}" type="pres">
      <dgm:prSet presAssocID="{D529F384-C38A-4CBC-99E5-7578732C77F3}" presName="comp" presStyleCnt="0"/>
      <dgm:spPr/>
      <dgm:t>
        <a:bodyPr/>
        <a:lstStyle/>
        <a:p>
          <a:endParaRPr lang="en-US"/>
        </a:p>
      </dgm:t>
    </dgm:pt>
    <dgm:pt modelId="{A3DD9441-7DC6-4901-98BC-0001ACBB4B1E}" type="pres">
      <dgm:prSet presAssocID="{D529F384-C38A-4CBC-99E5-7578732C77F3}" presName="box" presStyleLbl="node1" presStyleIdx="3" presStyleCnt="5"/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AB01C8BC-D446-461F-86AA-EDE98811A268}" type="pres">
      <dgm:prSet presAssocID="{D529F384-C38A-4CBC-99E5-7578732C77F3}" presName="img" presStyleLbl="fgImgPlace1" presStyleIdx="3" presStyleCnt="5" custScaleX="89479" custLinFactNeighborX="-3906"/>
      <dgm:spPr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9BBA98F-7263-4502-8966-60018CA508EA}" type="pres">
      <dgm:prSet presAssocID="{D529F384-C38A-4CBC-99E5-7578732C77F3}" presName="text" presStyleLbl="node1" presStyleIdx="3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60F025CE-F2F9-45B7-9F7E-AC62551AAA3E}" type="pres">
      <dgm:prSet presAssocID="{86B9FE75-4B61-4C7B-B556-C2C9A5DC1F8E}" presName="spacer" presStyleCnt="0"/>
      <dgm:spPr/>
      <dgm:t>
        <a:bodyPr/>
        <a:lstStyle/>
        <a:p>
          <a:endParaRPr lang="en-US"/>
        </a:p>
      </dgm:t>
    </dgm:pt>
    <dgm:pt modelId="{4FFEE972-4E81-429A-9205-6976C1E33865}" type="pres">
      <dgm:prSet presAssocID="{9E7ADC0F-1C3E-4D7C-8BAE-0425E141A6E6}" presName="comp" presStyleCnt="0"/>
      <dgm:spPr/>
      <dgm:t>
        <a:bodyPr/>
        <a:lstStyle/>
        <a:p>
          <a:endParaRPr lang="en-US"/>
        </a:p>
      </dgm:t>
    </dgm:pt>
    <dgm:pt modelId="{54A50AF1-1B55-44C1-BD02-5480F7B23540}" type="pres">
      <dgm:prSet presAssocID="{9E7ADC0F-1C3E-4D7C-8BAE-0425E141A6E6}" presName="box" presStyleLbl="node1" presStyleIdx="4" presStyleCnt="5"/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2F07D608-7734-47FF-96D5-5CA9165EA5A1}" type="pres">
      <dgm:prSet presAssocID="{9E7ADC0F-1C3E-4D7C-8BAE-0425E141A6E6}" presName="img" presStyleLbl="fgImgPlace1" presStyleIdx="4" presStyleCnt="5" custScaleX="87743" custLinFactNeighborX="-3906"/>
      <dgm:spPr>
        <a:prstGeom prst="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0DC35B9-379A-4FD1-9320-128BC7A8BF96}" type="pres">
      <dgm:prSet presAssocID="{9E7ADC0F-1C3E-4D7C-8BAE-0425E141A6E6}" presName="text" presStyleLbl="node1" presStyleIdx="4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E96FCFA1-8F6D-8143-8AE5-079206604EEC}" type="presOf" srcId="{D62F83A6-47CF-4EF3-84F9-B69FE2BB6B80}" destId="{3946748D-DA1F-4BDE-AA2E-76DF5E612D96}" srcOrd="0" destOrd="0" presId="urn:microsoft.com/office/officeart/2005/8/layout/vList4#1"/>
    <dgm:cxn modelId="{8625E3B2-788C-EC4C-9234-2611E7B0DE37}" type="presOf" srcId="{D529F384-C38A-4CBC-99E5-7578732C77F3}" destId="{29BBA98F-7263-4502-8966-60018CA508EA}" srcOrd="1" destOrd="0" presId="urn:microsoft.com/office/officeart/2005/8/layout/vList4#1"/>
    <dgm:cxn modelId="{4915666C-98E4-43CE-8F06-B3E929D342F7}" srcId="{A7EE0C86-2B73-4744-A531-FB170D561D3F}" destId="{0107065A-7F0F-4EE7-AADB-203248EB78A6}" srcOrd="2" destOrd="0" parTransId="{013C513D-D5A8-4496-92F7-1A5C7AB643E8}" sibTransId="{DD38E364-16AB-4C17-A3A7-4258F636FEBF}"/>
    <dgm:cxn modelId="{173E43D3-8775-4A0B-8D8C-BCB5B06253D4}" srcId="{A7EE0C86-2B73-4744-A531-FB170D561D3F}" destId="{D529F384-C38A-4CBC-99E5-7578732C77F3}" srcOrd="3" destOrd="0" parTransId="{8FC0EA1A-00AE-400F-B25A-6B14D9B90372}" sibTransId="{86B9FE75-4B61-4C7B-B556-C2C9A5DC1F8E}"/>
    <dgm:cxn modelId="{2B4748D9-98BB-B34A-ABBA-CBCC50C77E50}" type="presOf" srcId="{D529F384-C38A-4CBC-99E5-7578732C77F3}" destId="{A3DD9441-7DC6-4901-98BC-0001ACBB4B1E}" srcOrd="0" destOrd="0" presId="urn:microsoft.com/office/officeart/2005/8/layout/vList4#1"/>
    <dgm:cxn modelId="{64AB458B-9111-4F4A-A06B-7C7466C3E81D}" type="presOf" srcId="{044BFA80-90D3-4DF0-85B1-F54AB763B703}" destId="{D53D1CE8-8550-47F2-BDDC-28D867D20571}" srcOrd="1" destOrd="0" presId="urn:microsoft.com/office/officeart/2005/8/layout/vList4#1"/>
    <dgm:cxn modelId="{4587DC50-06FA-D445-8F3C-FD8D3A012D7A}" type="presOf" srcId="{D62F83A6-47CF-4EF3-84F9-B69FE2BB6B80}" destId="{4A2F70DB-497F-484A-BB8E-E04496355D4F}" srcOrd="1" destOrd="0" presId="urn:microsoft.com/office/officeart/2005/8/layout/vList4#1"/>
    <dgm:cxn modelId="{19063657-F5FF-4400-8EAB-9E535A10B01C}" srcId="{A7EE0C86-2B73-4744-A531-FB170D561D3F}" destId="{D62F83A6-47CF-4EF3-84F9-B69FE2BB6B80}" srcOrd="0" destOrd="0" parTransId="{16606644-AA21-4B68-BEA7-B3E14B81D000}" sibTransId="{13AD74F5-A4C0-4A6B-A7F1-7C7D2EAD8A09}"/>
    <dgm:cxn modelId="{110B946B-2836-0142-B891-FF63A0C79632}" type="presOf" srcId="{9E7ADC0F-1C3E-4D7C-8BAE-0425E141A6E6}" destId="{A0DC35B9-379A-4FD1-9320-128BC7A8BF96}" srcOrd="1" destOrd="0" presId="urn:microsoft.com/office/officeart/2005/8/layout/vList4#1"/>
    <dgm:cxn modelId="{1269DD90-8BC3-8948-8F8B-54194BCC6D6E}" type="presOf" srcId="{0107065A-7F0F-4EE7-AADB-203248EB78A6}" destId="{DEB733CB-D300-459C-A814-60CE2F1D9F35}" srcOrd="1" destOrd="0" presId="urn:microsoft.com/office/officeart/2005/8/layout/vList4#1"/>
    <dgm:cxn modelId="{9E0FFAB2-09D5-A84F-A0E1-E986DFAD4A9F}" type="presOf" srcId="{9E7ADC0F-1C3E-4D7C-8BAE-0425E141A6E6}" destId="{54A50AF1-1B55-44C1-BD02-5480F7B23540}" srcOrd="0" destOrd="0" presId="urn:microsoft.com/office/officeart/2005/8/layout/vList4#1"/>
    <dgm:cxn modelId="{091AC82F-B2C6-3A49-AB4E-55F0DE722BAF}" type="presOf" srcId="{A7EE0C86-2B73-4744-A531-FB170D561D3F}" destId="{8796884B-7504-460B-B78D-183791A63937}" srcOrd="0" destOrd="0" presId="urn:microsoft.com/office/officeart/2005/8/layout/vList4#1"/>
    <dgm:cxn modelId="{82C291EC-FDBA-8144-98E0-73EFF37A8F06}" type="presOf" srcId="{0107065A-7F0F-4EE7-AADB-203248EB78A6}" destId="{C048D35B-F58E-4B6F-8E90-D53E4FB880FD}" srcOrd="0" destOrd="0" presId="urn:microsoft.com/office/officeart/2005/8/layout/vList4#1"/>
    <dgm:cxn modelId="{6255A956-7942-4CAA-9B6C-68CCA4244925}" srcId="{A7EE0C86-2B73-4744-A531-FB170D561D3F}" destId="{044BFA80-90D3-4DF0-85B1-F54AB763B703}" srcOrd="1" destOrd="0" parTransId="{DC8567A0-693D-4CFC-9241-C29E07982CA7}" sibTransId="{87FE42E6-D02E-4848-9B9D-F2821B688F67}"/>
    <dgm:cxn modelId="{F257BAC0-C633-4CB0-8FF7-353DA27BE90D}" srcId="{A7EE0C86-2B73-4744-A531-FB170D561D3F}" destId="{9E7ADC0F-1C3E-4D7C-8BAE-0425E141A6E6}" srcOrd="4" destOrd="0" parTransId="{CA8DB033-FC6F-4CB4-90A6-EEFA0CBBDCD5}" sibTransId="{4C33071C-4B7E-4990-9854-99763A020075}"/>
    <dgm:cxn modelId="{5AB408E5-038A-134D-AE90-B6FE7AA6EDC0}" type="presOf" srcId="{044BFA80-90D3-4DF0-85B1-F54AB763B703}" destId="{78B8E6FE-9604-48FC-89C5-5A8BE0FBA0EC}" srcOrd="0" destOrd="0" presId="urn:microsoft.com/office/officeart/2005/8/layout/vList4#1"/>
    <dgm:cxn modelId="{155F392A-253C-9B4E-B998-3CD6B65EB2C7}" type="presParOf" srcId="{8796884B-7504-460B-B78D-183791A63937}" destId="{21D77C9E-3C8E-4AA3-8EC0-AE683B2CAF69}" srcOrd="0" destOrd="0" presId="urn:microsoft.com/office/officeart/2005/8/layout/vList4#1"/>
    <dgm:cxn modelId="{5001F497-3264-2448-91B2-E4113E2DD394}" type="presParOf" srcId="{21D77C9E-3C8E-4AA3-8EC0-AE683B2CAF69}" destId="{3946748D-DA1F-4BDE-AA2E-76DF5E612D96}" srcOrd="0" destOrd="0" presId="urn:microsoft.com/office/officeart/2005/8/layout/vList4#1"/>
    <dgm:cxn modelId="{1D1CF2F6-56B3-B34D-9B4D-9EBE888BEBCC}" type="presParOf" srcId="{21D77C9E-3C8E-4AA3-8EC0-AE683B2CAF69}" destId="{1D648EAD-FA1D-4286-B51B-D3C15A21348E}" srcOrd="1" destOrd="0" presId="urn:microsoft.com/office/officeart/2005/8/layout/vList4#1"/>
    <dgm:cxn modelId="{E1C395EF-F2B1-044C-AC70-EDBD883530ED}" type="presParOf" srcId="{21D77C9E-3C8E-4AA3-8EC0-AE683B2CAF69}" destId="{4A2F70DB-497F-484A-BB8E-E04496355D4F}" srcOrd="2" destOrd="0" presId="urn:microsoft.com/office/officeart/2005/8/layout/vList4#1"/>
    <dgm:cxn modelId="{26D9879C-19B5-A84F-9DAD-CB89E598605E}" type="presParOf" srcId="{8796884B-7504-460B-B78D-183791A63937}" destId="{68A4C9B0-F503-4F2A-8107-8F46E8C1E551}" srcOrd="1" destOrd="0" presId="urn:microsoft.com/office/officeart/2005/8/layout/vList4#1"/>
    <dgm:cxn modelId="{C943CB22-C76B-EA49-8685-388D0CCCB7E8}" type="presParOf" srcId="{8796884B-7504-460B-B78D-183791A63937}" destId="{A80D0A3E-891B-427F-B1A4-1A591FE682B0}" srcOrd="2" destOrd="0" presId="urn:microsoft.com/office/officeart/2005/8/layout/vList4#1"/>
    <dgm:cxn modelId="{115CE112-926B-184D-9668-8E2F7EE7FF16}" type="presParOf" srcId="{A80D0A3E-891B-427F-B1A4-1A591FE682B0}" destId="{78B8E6FE-9604-48FC-89C5-5A8BE0FBA0EC}" srcOrd="0" destOrd="0" presId="urn:microsoft.com/office/officeart/2005/8/layout/vList4#1"/>
    <dgm:cxn modelId="{B67EA830-B718-D14C-8F24-2EB5362ACAF1}" type="presParOf" srcId="{A80D0A3E-891B-427F-B1A4-1A591FE682B0}" destId="{B72E356B-9F49-4CFD-B8E0-0FDF5EF0C4AA}" srcOrd="1" destOrd="0" presId="urn:microsoft.com/office/officeart/2005/8/layout/vList4#1"/>
    <dgm:cxn modelId="{E91CA6CB-1FFD-4548-AC2D-70C0FA2FFEA5}" type="presParOf" srcId="{A80D0A3E-891B-427F-B1A4-1A591FE682B0}" destId="{D53D1CE8-8550-47F2-BDDC-28D867D20571}" srcOrd="2" destOrd="0" presId="urn:microsoft.com/office/officeart/2005/8/layout/vList4#1"/>
    <dgm:cxn modelId="{A2645C14-778C-AF42-812A-F34037CB7E74}" type="presParOf" srcId="{8796884B-7504-460B-B78D-183791A63937}" destId="{6708DC3F-D579-4C9A-884A-86D250357AD9}" srcOrd="3" destOrd="0" presId="urn:microsoft.com/office/officeart/2005/8/layout/vList4#1"/>
    <dgm:cxn modelId="{83316360-506C-044E-BDA4-B170F5EB0AF1}" type="presParOf" srcId="{8796884B-7504-460B-B78D-183791A63937}" destId="{90687D2E-B79B-4D6F-9C0C-FF9E188287F6}" srcOrd="4" destOrd="0" presId="urn:microsoft.com/office/officeart/2005/8/layout/vList4#1"/>
    <dgm:cxn modelId="{2DEA73A2-83C4-1645-B7A9-55C0DD4C0519}" type="presParOf" srcId="{90687D2E-B79B-4D6F-9C0C-FF9E188287F6}" destId="{C048D35B-F58E-4B6F-8E90-D53E4FB880FD}" srcOrd="0" destOrd="0" presId="urn:microsoft.com/office/officeart/2005/8/layout/vList4#1"/>
    <dgm:cxn modelId="{1E3DB7AB-9A98-B943-BDC7-B7355200C44F}" type="presParOf" srcId="{90687D2E-B79B-4D6F-9C0C-FF9E188287F6}" destId="{C5F3CB90-E9D5-412F-BF00-B1A536797A72}" srcOrd="1" destOrd="0" presId="urn:microsoft.com/office/officeart/2005/8/layout/vList4#1"/>
    <dgm:cxn modelId="{3CF8CDDB-8E8B-624A-B353-BF54B2B85BE6}" type="presParOf" srcId="{90687D2E-B79B-4D6F-9C0C-FF9E188287F6}" destId="{DEB733CB-D300-459C-A814-60CE2F1D9F35}" srcOrd="2" destOrd="0" presId="urn:microsoft.com/office/officeart/2005/8/layout/vList4#1"/>
    <dgm:cxn modelId="{5ECC60E2-BE4A-804F-B622-A08D25E28FC0}" type="presParOf" srcId="{8796884B-7504-460B-B78D-183791A63937}" destId="{9FEF9963-1E77-41FF-B625-1A00B6E473E4}" srcOrd="5" destOrd="0" presId="urn:microsoft.com/office/officeart/2005/8/layout/vList4#1"/>
    <dgm:cxn modelId="{31A4D20B-45D2-B149-92FB-CA811DB36E65}" type="presParOf" srcId="{8796884B-7504-460B-B78D-183791A63937}" destId="{91A30BAF-CBF2-4EA0-9DA6-F973D016ACA2}" srcOrd="6" destOrd="0" presId="urn:microsoft.com/office/officeart/2005/8/layout/vList4#1"/>
    <dgm:cxn modelId="{A9A11538-CF39-2B45-B031-221A9588D4E7}" type="presParOf" srcId="{91A30BAF-CBF2-4EA0-9DA6-F973D016ACA2}" destId="{A3DD9441-7DC6-4901-98BC-0001ACBB4B1E}" srcOrd="0" destOrd="0" presId="urn:microsoft.com/office/officeart/2005/8/layout/vList4#1"/>
    <dgm:cxn modelId="{487BE763-4369-8546-9605-AFE57FA44AFB}" type="presParOf" srcId="{91A30BAF-CBF2-4EA0-9DA6-F973D016ACA2}" destId="{AB01C8BC-D446-461F-86AA-EDE98811A268}" srcOrd="1" destOrd="0" presId="urn:microsoft.com/office/officeart/2005/8/layout/vList4#1"/>
    <dgm:cxn modelId="{2338EBA7-6EAC-BE41-8768-4DAC3AC403A9}" type="presParOf" srcId="{91A30BAF-CBF2-4EA0-9DA6-F973D016ACA2}" destId="{29BBA98F-7263-4502-8966-60018CA508EA}" srcOrd="2" destOrd="0" presId="urn:microsoft.com/office/officeart/2005/8/layout/vList4#1"/>
    <dgm:cxn modelId="{1E6483CF-52CE-BF45-8D88-63F8BC6A1F63}" type="presParOf" srcId="{8796884B-7504-460B-B78D-183791A63937}" destId="{60F025CE-F2F9-45B7-9F7E-AC62551AAA3E}" srcOrd="7" destOrd="0" presId="urn:microsoft.com/office/officeart/2005/8/layout/vList4#1"/>
    <dgm:cxn modelId="{275873C1-D9E3-D046-B791-92C50D217416}" type="presParOf" srcId="{8796884B-7504-460B-B78D-183791A63937}" destId="{4FFEE972-4E81-429A-9205-6976C1E33865}" srcOrd="8" destOrd="0" presId="urn:microsoft.com/office/officeart/2005/8/layout/vList4#1"/>
    <dgm:cxn modelId="{64A89508-DFE0-7D43-8979-A78A2E6CDE90}" type="presParOf" srcId="{4FFEE972-4E81-429A-9205-6976C1E33865}" destId="{54A50AF1-1B55-44C1-BD02-5480F7B23540}" srcOrd="0" destOrd="0" presId="urn:microsoft.com/office/officeart/2005/8/layout/vList4#1"/>
    <dgm:cxn modelId="{52BFBA78-6138-364F-A8DC-87D7C8DD29C0}" type="presParOf" srcId="{4FFEE972-4E81-429A-9205-6976C1E33865}" destId="{2F07D608-7734-47FF-96D5-5CA9165EA5A1}" srcOrd="1" destOrd="0" presId="urn:microsoft.com/office/officeart/2005/8/layout/vList4#1"/>
    <dgm:cxn modelId="{2BE3A2E6-A27C-214D-B7B2-301508107ADC}" type="presParOf" srcId="{4FFEE972-4E81-429A-9205-6976C1E33865}" destId="{A0DC35B9-379A-4FD1-9320-128BC7A8BF9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6748D-DA1F-4BDE-AA2E-76DF5E612D96}">
      <dsp:nvSpPr>
        <dsp:cNvPr id="0" name=""/>
        <dsp:cNvSpPr/>
      </dsp:nvSpPr>
      <dsp:spPr>
        <a:xfrm>
          <a:off x="0" y="0"/>
          <a:ext cx="7315200" cy="817884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236538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kern="1200" dirty="0" smtClean="0"/>
            <a:t>Immigration in the Netherlands</a:t>
          </a:r>
          <a:endParaRPr lang="en-US" sz="1900" b="0" i="0" kern="1200" dirty="0"/>
        </a:p>
      </dsp:txBody>
      <dsp:txXfrm>
        <a:off x="1544828" y="0"/>
        <a:ext cx="5770371" cy="817884"/>
      </dsp:txXfrm>
    </dsp:sp>
    <dsp:sp modelId="{1D648EAD-FA1D-4286-B51B-D3C15A21348E}">
      <dsp:nvSpPr>
        <dsp:cNvPr id="0" name=""/>
        <dsp:cNvSpPr/>
      </dsp:nvSpPr>
      <dsp:spPr>
        <a:xfrm>
          <a:off x="82556" y="81788"/>
          <a:ext cx="1357891" cy="654307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8E6FE-9604-48FC-89C5-5A8BE0FBA0EC}">
      <dsp:nvSpPr>
        <dsp:cNvPr id="0" name=""/>
        <dsp:cNvSpPr/>
      </dsp:nvSpPr>
      <dsp:spPr>
        <a:xfrm>
          <a:off x="0" y="899673"/>
          <a:ext cx="7315200" cy="817884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145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236538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kern="1200" dirty="0" smtClean="0"/>
            <a:t>Airline Pilots and Air Traffic Controllers Worldwide (co-developed with FAA)</a:t>
          </a:r>
          <a:endParaRPr lang="en-US" sz="1900" b="0" i="0" kern="1200" dirty="0"/>
        </a:p>
      </dsp:txBody>
      <dsp:txXfrm>
        <a:off x="1544828" y="899673"/>
        <a:ext cx="5770371" cy="817884"/>
      </dsp:txXfrm>
    </dsp:sp>
    <dsp:sp modelId="{B72E356B-9F49-4CFD-B8E0-0FDF5EF0C4AA}">
      <dsp:nvSpPr>
        <dsp:cNvPr id="0" name=""/>
        <dsp:cNvSpPr/>
      </dsp:nvSpPr>
      <dsp:spPr>
        <a:xfrm>
          <a:off x="88906" y="981461"/>
          <a:ext cx="1334511" cy="654307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48D35B-F58E-4B6F-8E90-D53E4FB880FD}">
      <dsp:nvSpPr>
        <dsp:cNvPr id="0" name=""/>
        <dsp:cNvSpPr/>
      </dsp:nvSpPr>
      <dsp:spPr>
        <a:xfrm>
          <a:off x="0" y="1799346"/>
          <a:ext cx="7315200" cy="817884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2919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236538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kern="1200" dirty="0" smtClean="0"/>
            <a:t>Border Patrol Agents in the US</a:t>
          </a:r>
          <a:endParaRPr lang="en-US" sz="1900" b="0" i="0" kern="1200" dirty="0"/>
        </a:p>
      </dsp:txBody>
      <dsp:txXfrm>
        <a:off x="1544828" y="1799346"/>
        <a:ext cx="5770371" cy="817884"/>
      </dsp:txXfrm>
    </dsp:sp>
    <dsp:sp modelId="{C5F3CB90-E9D5-412F-BF00-B1A536797A72}">
      <dsp:nvSpPr>
        <dsp:cNvPr id="0" name=""/>
        <dsp:cNvSpPr/>
      </dsp:nvSpPr>
      <dsp:spPr>
        <a:xfrm>
          <a:off x="88906" y="1881135"/>
          <a:ext cx="1334511" cy="654307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DD9441-7DC6-4901-98BC-0001ACBB4B1E}">
      <dsp:nvSpPr>
        <dsp:cNvPr id="0" name=""/>
        <dsp:cNvSpPr/>
      </dsp:nvSpPr>
      <dsp:spPr>
        <a:xfrm>
          <a:off x="0" y="2699020"/>
          <a:ext cx="7315200" cy="817884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4378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236538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kern="1200" dirty="0" smtClean="0"/>
            <a:t>Test of spoken Chinese for the Chinese government</a:t>
          </a:r>
          <a:endParaRPr lang="en-US" sz="1900" b="0" i="0" kern="1200" dirty="0"/>
        </a:p>
      </dsp:txBody>
      <dsp:txXfrm>
        <a:off x="1544828" y="2699020"/>
        <a:ext cx="5770371" cy="817884"/>
      </dsp:txXfrm>
    </dsp:sp>
    <dsp:sp modelId="{AB01C8BC-D446-461F-86AA-EDE98811A268}">
      <dsp:nvSpPr>
        <dsp:cNvPr id="0" name=""/>
        <dsp:cNvSpPr/>
      </dsp:nvSpPr>
      <dsp:spPr>
        <a:xfrm>
          <a:off x="101605" y="2780808"/>
          <a:ext cx="1309113" cy="654307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A50AF1-1B55-44C1-BD02-5480F7B23540}">
      <dsp:nvSpPr>
        <dsp:cNvPr id="0" name=""/>
        <dsp:cNvSpPr/>
      </dsp:nvSpPr>
      <dsp:spPr>
        <a:xfrm>
          <a:off x="0" y="3598693"/>
          <a:ext cx="7315200" cy="817884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583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236538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i="0" kern="1200" dirty="0" smtClean="0"/>
            <a:t>Speaking section of the NASSCOM Assessment of Competency for BPO in India</a:t>
          </a:r>
          <a:endParaRPr lang="en-US" sz="1900" b="0" i="0" kern="1200" dirty="0"/>
        </a:p>
      </dsp:txBody>
      <dsp:txXfrm>
        <a:off x="1544828" y="3598693"/>
        <a:ext cx="5770371" cy="817884"/>
      </dsp:txXfrm>
    </dsp:sp>
    <dsp:sp modelId="{2F07D608-7734-47FF-96D5-5CA9165EA5A1}">
      <dsp:nvSpPr>
        <dsp:cNvPr id="0" name=""/>
        <dsp:cNvSpPr/>
      </dsp:nvSpPr>
      <dsp:spPr>
        <a:xfrm>
          <a:off x="114304" y="3680482"/>
          <a:ext cx="1283715" cy="654307"/>
        </a:xfrm>
        <a:prstGeom prst="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37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149" tIns="44575" rIns="89149" bIns="44575" numCol="1" anchor="t" anchorCtr="0" compatLnSpc="1">
            <a:prstTxWarp prst="textNoShape">
              <a:avLst/>
            </a:prstTxWarp>
          </a:bodyPr>
          <a:lstStyle>
            <a:lvl1pPr defTabSz="890588">
              <a:defRPr sz="1200"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337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149" tIns="44575" rIns="89149" bIns="44575" numCol="1" anchor="t" anchorCtr="0" compatLnSpc="1">
            <a:prstTxWarp prst="textNoShape">
              <a:avLst/>
            </a:prstTxWarp>
          </a:bodyPr>
          <a:lstStyle>
            <a:lvl1pPr algn="r" defTabSz="890588">
              <a:defRPr sz="1200"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7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9038"/>
            <a:ext cx="30337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149" tIns="44575" rIns="89149" bIns="44575" numCol="1" anchor="b" anchorCtr="0" compatLnSpc="1">
            <a:prstTxWarp prst="textNoShape">
              <a:avLst/>
            </a:prstTxWarp>
          </a:bodyPr>
          <a:lstStyle>
            <a:lvl1pPr defTabSz="890588">
              <a:defRPr sz="1200"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7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09038"/>
            <a:ext cx="30337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149" tIns="44575" rIns="89149" bIns="44575" numCol="1" anchor="b" anchorCtr="0" compatLnSpc="1">
            <a:prstTxWarp prst="textNoShape">
              <a:avLst/>
            </a:prstTxWarp>
          </a:bodyPr>
          <a:lstStyle>
            <a:lvl1pPr algn="r" defTabSz="890588"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fld id="{B3E1DFBC-F9BA-489A-9E05-67410E2FD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57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37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58" tIns="45278" rIns="90558" bIns="45278" numCol="1" anchor="t" anchorCtr="0" compatLnSpc="1">
            <a:prstTxWarp prst="textNoShape">
              <a:avLst/>
            </a:prstTxWarp>
          </a:bodyPr>
          <a:lstStyle>
            <a:lvl1pPr defTabSz="906463">
              <a:defRPr sz="1200"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337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58" tIns="45278" rIns="90558" bIns="45278" numCol="1" anchor="t" anchorCtr="0" compatLnSpc="1">
            <a:prstTxWarp prst="textNoShape">
              <a:avLst/>
            </a:prstTxWarp>
          </a:bodyPr>
          <a:lstStyle>
            <a:lvl1pPr algn="r" defTabSz="906463">
              <a:defRPr sz="1200"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9513" y="696913"/>
            <a:ext cx="4637087" cy="34782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2138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58" tIns="45278" rIns="90558" bIns="452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9038"/>
            <a:ext cx="30337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58" tIns="45278" rIns="90558" bIns="45278" numCol="1" anchor="b" anchorCtr="0" compatLnSpc="1">
            <a:prstTxWarp prst="textNoShape">
              <a:avLst/>
            </a:prstTxWarp>
          </a:bodyPr>
          <a:lstStyle>
            <a:lvl1pPr defTabSz="906463">
              <a:defRPr sz="1200">
                <a:latin typeface="Arial" charset="0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09038"/>
            <a:ext cx="30337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58" tIns="45278" rIns="90558" bIns="45278" numCol="1" anchor="b" anchorCtr="0" compatLnSpc="1">
            <a:prstTxWarp prst="textNoShape">
              <a:avLst/>
            </a:prstTxWarp>
          </a:bodyPr>
          <a:lstStyle>
            <a:lvl1pPr algn="r" defTabSz="906463">
              <a:defRPr sz="1200">
                <a:latin typeface="Arial" pitchFamily="1" charset="0"/>
                <a:ea typeface="ＭＳ Ｐゴシック" pitchFamily="1" charset="-128"/>
                <a:cs typeface="ＭＳ Ｐゴシック" pitchFamily="1" charset="-128"/>
              </a:defRPr>
            </a:lvl1pPr>
          </a:lstStyle>
          <a:p>
            <a:pPr>
              <a:defRPr/>
            </a:pPr>
            <a:fld id="{BDFA312C-92D1-4C48-86F0-7E834B570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356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-128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3738"/>
            <a:ext cx="4640262" cy="3479800"/>
          </a:xfrm>
          <a:ln/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03725"/>
            <a:ext cx="5597525" cy="4173538"/>
          </a:xfrm>
          <a:noFill/>
          <a:ln/>
        </p:spPr>
        <p:txBody>
          <a:bodyPr lIns="83598" tIns="41800" rIns="83598" bIns="41800"/>
          <a:lstStyle/>
          <a:p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5259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2826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920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37087" cy="3478213"/>
          </a:xfrm>
          <a:ln/>
        </p:spPr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02138"/>
            <a:ext cx="5130800" cy="4173537"/>
          </a:xfrm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9602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35500" cy="3476625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4567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5325"/>
            <a:ext cx="4635500" cy="3476625"/>
          </a:xfrm>
          <a:ln/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03725"/>
            <a:ext cx="5597525" cy="4171950"/>
          </a:xfrm>
          <a:noFill/>
          <a:ln/>
        </p:spPr>
        <p:txBody>
          <a:bodyPr lIns="91221" tIns="45610" rIns="91221" bIns="45610"/>
          <a:lstStyle/>
          <a:p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92163" name="Slide Number Placeholder 3"/>
          <p:cNvSpPr txBox="1">
            <a:spLocks noGrp="1"/>
          </p:cNvSpPr>
          <p:nvPr/>
        </p:nvSpPr>
        <p:spPr bwMode="auto">
          <a:xfrm>
            <a:off x="3962400" y="8805863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21" tIns="45610" rIns="91221" bIns="45610" anchor="b"/>
          <a:lstStyle/>
          <a:p>
            <a:pPr algn="r" defTabSz="912813"/>
            <a:fld id="{CBD46CDD-9B3F-4701-A857-BBFD1AD80509}" type="slidenum">
              <a:rPr lang="en-US" sz="1200">
                <a:latin typeface="Arial" charset="0"/>
              </a:rPr>
              <a:pPr algn="r" defTabSz="912813"/>
              <a:t>14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725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35500" cy="3476625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2735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35500" cy="3476625"/>
          </a:xfrm>
          <a:ln/>
        </p:spPr>
      </p:sp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8317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 txBox="1">
            <a:spLocks noGrp="1" noChangeArrowheads="1"/>
          </p:cNvSpPr>
          <p:nvPr/>
        </p:nvSpPr>
        <p:spPr bwMode="auto">
          <a:xfrm>
            <a:off x="3962400" y="8805863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21" tIns="45610" rIns="91221" bIns="45610" anchor="b"/>
          <a:lstStyle/>
          <a:p>
            <a:pPr algn="r" defTabSz="912813"/>
            <a:fld id="{9F62056A-F4D8-4EA7-8C11-3AF2B18AEFD0}" type="slidenum">
              <a:rPr lang="en-US" sz="1200">
                <a:latin typeface="Arial" charset="0"/>
              </a:rPr>
              <a:pPr algn="r" defTabSz="912813"/>
              <a:t>18</a:t>
            </a:fld>
            <a:endParaRPr lang="en-US" sz="1200">
              <a:latin typeface="Arial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35500" cy="3476625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03725"/>
            <a:ext cx="5597525" cy="4171950"/>
          </a:xfrm>
          <a:noFill/>
          <a:ln/>
        </p:spPr>
        <p:txBody>
          <a:bodyPr lIns="91221" tIns="45610" rIns="91221" bIns="45610"/>
          <a:lstStyle/>
          <a:p>
            <a:pPr eaLnBrk="1" hangingPunct="1"/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8160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charset="0"/>
                <a:ea typeface="ＭＳ Ｐゴシック" pitchFamily="34" charset="-128"/>
              </a:rPr>
              <a:t>Four skills mirrors real world situations, productive skills as well as receptive</a:t>
            </a:r>
          </a:p>
          <a:p>
            <a:endParaRPr lang="en-US" smtClean="0">
              <a:latin typeface="Arial" charset="0"/>
              <a:ea typeface="ＭＳ Ｐゴシック" pitchFamily="34" charset="-128"/>
            </a:endParaRPr>
          </a:p>
          <a:p>
            <a:r>
              <a:rPr lang="en-US" smtClean="0">
                <a:latin typeface="Arial" charset="0"/>
                <a:ea typeface="ＭＳ Ｐゴシック" pitchFamily="34" charset="-128"/>
              </a:rPr>
              <a:t>Reduces cheating and eliminates  human and cultural bias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 eaLnBrk="0" hangingPunct="0"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defTabSz="906463" eaLnBrk="0" hangingPunct="0"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906463" eaLnBrk="0" hangingPunct="0"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906463" eaLnBrk="0" hangingPunct="0"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906463" eaLnBrk="0" hangingPunct="0"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25619E0D-BCFE-49B9-986A-828A1A8B5907}" type="slidenum">
              <a:rPr lang="en-US" sz="1200" smtClean="0">
                <a:latin typeface="Arial" charset="0"/>
                <a:ea typeface="ＭＳ Ｐゴシック" pitchFamily="34" charset="-128"/>
              </a:rPr>
              <a:pPr eaLnBrk="1" hangingPunct="1"/>
              <a:t>19</a:t>
            </a:fld>
            <a:endParaRPr lang="en-US" sz="1200" smtClean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07891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5325"/>
            <a:ext cx="4635500" cy="3476625"/>
          </a:xfrm>
          <a:ln/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03725"/>
            <a:ext cx="5597525" cy="4171950"/>
          </a:xfrm>
          <a:noFill/>
          <a:ln/>
        </p:spPr>
        <p:txBody>
          <a:bodyPr lIns="91221" tIns="45610" rIns="91221" bIns="45610"/>
          <a:lstStyle/>
          <a:p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98307" name="Slide Number Placeholder 3"/>
          <p:cNvSpPr txBox="1">
            <a:spLocks noGrp="1"/>
          </p:cNvSpPr>
          <p:nvPr/>
        </p:nvSpPr>
        <p:spPr bwMode="auto">
          <a:xfrm>
            <a:off x="3962400" y="8805863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21" tIns="45610" rIns="91221" bIns="45610" anchor="b"/>
          <a:lstStyle/>
          <a:p>
            <a:pPr algn="r" defTabSz="912813"/>
            <a:fld id="{2A065F30-14F9-4CC3-A1F8-841D9F8DB377}" type="slidenum">
              <a:rPr lang="en-US" sz="1200">
                <a:latin typeface="Arial" charset="0"/>
              </a:rPr>
              <a:pPr algn="r" defTabSz="912813"/>
              <a:t>20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462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02138"/>
            <a:ext cx="5130800" cy="417195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344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 txBox="1">
            <a:spLocks noGrp="1" noChangeArrowheads="1"/>
          </p:cNvSpPr>
          <p:nvPr/>
        </p:nvSpPr>
        <p:spPr bwMode="auto">
          <a:xfrm>
            <a:off x="3963988" y="8804275"/>
            <a:ext cx="30321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9" tIns="45765" rIns="91529" bIns="45765" anchor="b"/>
          <a:lstStyle/>
          <a:p>
            <a:pPr algn="r" defTabSz="915988"/>
            <a:fld id="{17EE6E18-5633-4478-A3A3-C31E332D61C0}" type="slidenum">
              <a:rPr lang="en-US" altLang="ja-JP" sz="1200">
                <a:latin typeface="Arial" charset="0"/>
              </a:rPr>
              <a:pPr algn="r" defTabSz="915988"/>
              <a:t>21</a:t>
            </a:fld>
            <a:endParaRPr lang="en-US" altLang="ja-JP" sz="1200">
              <a:latin typeface="Arial" charset="0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3738"/>
            <a:ext cx="4638675" cy="3478212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05313"/>
            <a:ext cx="5597525" cy="4171950"/>
          </a:xfrm>
          <a:noFill/>
          <a:ln/>
        </p:spPr>
        <p:txBody>
          <a:bodyPr lIns="91529" tIns="45765" rIns="91529" bIns="45765"/>
          <a:lstStyle/>
          <a:p>
            <a:endParaRPr lang="en-US" altLang="ja-JP" smtClean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7915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963988" y="8804275"/>
            <a:ext cx="30321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9" tIns="45765" rIns="91529" bIns="45765" anchor="b"/>
          <a:lstStyle>
            <a:lvl1pPr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1pPr>
            <a:lvl2pPr marL="742950" indent="-28575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11430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6002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20574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03B366E-6079-4046-A7C4-D9E6149680EC}" type="slidenum">
              <a:rPr lang="en-US" altLang="ja-JP"/>
              <a:pPr algn="r" eaLnBrk="1" hangingPunct="1">
                <a:spcBef>
                  <a:spcPct val="0"/>
                </a:spcBef>
              </a:pPr>
              <a:t>22</a:t>
            </a:fld>
            <a:endParaRPr lang="en-US" altLang="ja-JP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3738"/>
            <a:ext cx="4638675" cy="3478212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05313"/>
            <a:ext cx="5597525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9" tIns="45765" rIns="91529" bIns="45765"/>
          <a:lstStyle/>
          <a:p>
            <a:endParaRPr lang="en-US" altLang="ja-JP" smtClean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46835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963988" y="8804275"/>
            <a:ext cx="30321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9" tIns="45765" rIns="91529" bIns="45765" anchor="b"/>
          <a:lstStyle>
            <a:lvl1pPr defTabSz="915988" eaLnBrk="0" hangingPunct="0"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defTabSz="915988" eaLnBrk="0" hangingPunct="0"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defTabSz="915988" eaLnBrk="0" hangingPunct="0"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defTabSz="915988" eaLnBrk="0" hangingPunct="0"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defTabSz="915988" eaLnBrk="0" hangingPunct="0"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 eaLnBrk="1" hangingPunct="1"/>
            <a:fld id="{02D10F39-9C20-4B36-94D4-DD6FFB26A647}" type="slidenum">
              <a:rPr lang="en-US" altLang="ja-JP" sz="1200">
                <a:latin typeface="Arial" charset="0"/>
              </a:rPr>
              <a:pPr algn="r" eaLnBrk="1" hangingPunct="1"/>
              <a:t>23</a:t>
            </a:fld>
            <a:endParaRPr lang="en-US" altLang="ja-JP" sz="1200">
              <a:latin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3738"/>
            <a:ext cx="4638675" cy="3478212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05313"/>
            <a:ext cx="5597525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9" tIns="45765" rIns="91529" bIns="45765"/>
          <a:lstStyle/>
          <a:p>
            <a:r>
              <a:rPr lang="en-US" altLang="ja-JP" smtClean="0">
                <a:latin typeface="Arial" charset="0"/>
                <a:ea typeface="ＭＳ Ｐゴシック" pitchFamily="34" charset="-128"/>
              </a:rPr>
              <a:t>CD - I haven’t seen the pdf for scores from PKT, but they may include the development suggestions and score mapping.  Should confirm.</a:t>
            </a:r>
          </a:p>
        </p:txBody>
      </p:sp>
    </p:spTree>
    <p:extLst>
      <p:ext uri="{BB962C8B-B14F-4D97-AF65-F5344CB8AC3E}">
        <p14:creationId xmlns:p14="http://schemas.microsoft.com/office/powerpoint/2010/main" val="728714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242D3C-9966-4C9B-A5DE-D5ABB934D31D}" type="slidenum"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pPr/>
              <a:t>25</a:t>
            </a:fld>
            <a:endParaRPr lang="en-US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35500" cy="3476625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000" dirty="0" smtClean="0">
              <a:latin typeface="Arial" charset="0"/>
              <a:ea typeface="ＭＳ Ｐゴシック" pitchFamily="34" charset="-128"/>
            </a:endParaRPr>
          </a:p>
          <a:p>
            <a:pPr marL="742950" lvl="1" indent="-285750" eaLnBrk="1" hangingPunct="1"/>
            <a:r>
              <a:rPr lang="en-US" sz="1000" dirty="0" smtClean="0">
                <a:latin typeface="Arial" charset="0"/>
                <a:ea typeface="ＭＳ Ｐゴシック" pitchFamily="34" charset="-128"/>
              </a:rPr>
              <a:t>Automated import process, real-time option</a:t>
            </a:r>
          </a:p>
          <a:p>
            <a:pPr marL="742950" lvl="1" indent="-285750" eaLnBrk="1" hangingPunct="1"/>
            <a:r>
              <a:rPr lang="en-US" sz="1000" dirty="0" smtClean="0">
                <a:latin typeface="Arial" charset="0"/>
                <a:ea typeface="ＭＳ Ｐゴシック" pitchFamily="34" charset="-128"/>
              </a:rPr>
              <a:t>Advanced error logging</a:t>
            </a:r>
          </a:p>
          <a:p>
            <a:pPr marL="742950" lvl="1" indent="-285750" eaLnBrk="1" hangingPunct="1"/>
            <a:r>
              <a:rPr lang="en-US" sz="1000" dirty="0" smtClean="0">
                <a:latin typeface="Arial" charset="0"/>
                <a:ea typeface="ＭＳ Ｐゴシック" pitchFamily="34" charset="-128"/>
              </a:rPr>
              <a:t>Systematic policy enforcement</a:t>
            </a:r>
          </a:p>
          <a:p>
            <a:pPr eaLnBrk="1" hangingPunct="1"/>
            <a:endParaRPr lang="en-US" sz="1000" dirty="0" smtClean="0">
              <a:latin typeface="Arial" charset="0"/>
              <a:ea typeface="ＭＳ Ｐゴシック" pitchFamily="34" charset="-128"/>
            </a:endParaRPr>
          </a:p>
          <a:p>
            <a:pPr eaLnBrk="1" hangingPunct="1"/>
            <a:r>
              <a:rPr lang="en-US" sz="1000" dirty="0" smtClean="0">
                <a:latin typeface="Arial" charset="0"/>
                <a:ea typeface="ＭＳ Ｐゴシック" pitchFamily="34" charset="-128"/>
              </a:rPr>
              <a:t>Scheduling/call center service</a:t>
            </a:r>
          </a:p>
          <a:p>
            <a:pPr marL="742950" lvl="1" indent="-285750" eaLnBrk="1" hangingPunct="1"/>
            <a:r>
              <a:rPr lang="en-US" sz="1000" dirty="0" smtClean="0">
                <a:latin typeface="Arial" charset="0"/>
                <a:ea typeface="ＭＳ Ｐゴシック" pitchFamily="34" charset="-128"/>
              </a:rPr>
              <a:t>Web registration customized</a:t>
            </a:r>
          </a:p>
          <a:p>
            <a:pPr marL="742950" lvl="1" indent="-285750" eaLnBrk="1" hangingPunct="1"/>
            <a:r>
              <a:rPr lang="en-US" sz="1000" dirty="0" smtClean="0">
                <a:latin typeface="Arial" charset="0"/>
                <a:ea typeface="ＭＳ Ｐゴシック" pitchFamily="34" charset="-128"/>
              </a:rPr>
              <a:t>All appointments scheduled in real-time</a:t>
            </a:r>
          </a:p>
          <a:p>
            <a:pPr marL="742950" lvl="1" indent="-285750" eaLnBrk="1" hangingPunct="1"/>
            <a:r>
              <a:rPr lang="en-US" sz="1000" dirty="0" smtClean="0">
                <a:latin typeface="Arial" charset="0"/>
                <a:ea typeface="ＭＳ Ｐゴシック" pitchFamily="34" charset="-128"/>
              </a:rPr>
              <a:t>Automatic authorization to test and</a:t>
            </a:r>
            <a:r>
              <a:rPr lang="en-US" sz="1000" i="1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n-US" sz="1000" dirty="0" smtClean="0">
                <a:latin typeface="Arial" charset="0"/>
                <a:ea typeface="ＭＳ Ｐゴシック" pitchFamily="34" charset="-128"/>
              </a:rPr>
              <a:t>candidate</a:t>
            </a:r>
            <a:r>
              <a:rPr lang="en-US" sz="1000" i="1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n-US" sz="1000" dirty="0" smtClean="0">
                <a:latin typeface="Arial" charset="0"/>
                <a:ea typeface="ＭＳ Ｐゴシック" pitchFamily="34" charset="-128"/>
              </a:rPr>
              <a:t>appointment</a:t>
            </a:r>
            <a:r>
              <a:rPr lang="en-US" sz="1000" i="1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n-US" sz="1000" dirty="0" smtClean="0">
                <a:latin typeface="Arial" charset="0"/>
                <a:ea typeface="ＭＳ Ｐゴシック" pitchFamily="34" charset="-128"/>
              </a:rPr>
              <a:t>confirmation letters </a:t>
            </a:r>
          </a:p>
          <a:p>
            <a:pPr marL="742950" lvl="1" indent="-285750" eaLnBrk="1" hangingPunct="1"/>
            <a:r>
              <a:rPr lang="en-US" sz="1000" dirty="0" smtClean="0">
                <a:latin typeface="Arial" charset="0"/>
                <a:ea typeface="ＭＳ Ｐゴシック" pitchFamily="34" charset="-128"/>
              </a:rPr>
              <a:t>Call center</a:t>
            </a:r>
          </a:p>
          <a:p>
            <a:pPr marL="1143000" lvl="2" indent="-228600" eaLnBrk="1" hangingPunct="1"/>
            <a:r>
              <a:rPr lang="en-US" sz="1000" dirty="0" smtClean="0">
                <a:latin typeface="Arial" charset="0"/>
                <a:ea typeface="ＭＳ Ｐゴシック" pitchFamily="34" charset="-128"/>
              </a:rPr>
              <a:t>Toll-free vanity number</a:t>
            </a:r>
          </a:p>
          <a:p>
            <a:pPr marL="1143000" lvl="2" indent="-228600" eaLnBrk="1" hangingPunct="1"/>
            <a:r>
              <a:rPr lang="en-US" sz="1000" dirty="0" smtClean="0">
                <a:solidFill>
                  <a:srgbClr val="E6293B"/>
                </a:solidFill>
                <a:latin typeface="Arial" charset="0"/>
                <a:ea typeface="ＭＳ Ｐゴシック" pitchFamily="34" charset="-128"/>
              </a:rPr>
              <a:t>International call centers</a:t>
            </a:r>
          </a:p>
          <a:p>
            <a:pPr marL="1143000" lvl="2" indent="-228600" eaLnBrk="1" hangingPunct="1"/>
            <a:r>
              <a:rPr lang="en-US" sz="1000" dirty="0" smtClean="0">
                <a:solidFill>
                  <a:srgbClr val="E6293B"/>
                </a:solidFill>
                <a:latin typeface="Arial" charset="0"/>
                <a:ea typeface="ＭＳ Ｐゴシック" pitchFamily="34" charset="-128"/>
              </a:rPr>
              <a:t>Call center open 7am – 7pm</a:t>
            </a:r>
          </a:p>
          <a:p>
            <a:pPr eaLnBrk="1" hangingPunct="1"/>
            <a:endParaRPr lang="en-US" sz="1000" dirty="0" smtClean="0">
              <a:solidFill>
                <a:srgbClr val="E6293B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4157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9513" y="693738"/>
            <a:ext cx="4638675" cy="3478212"/>
          </a:xfrm>
          <a:ln/>
        </p:spPr>
      </p:sp>
      <p:sp>
        <p:nvSpPr>
          <p:cNvPr id="110594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700088" y="4405313"/>
            <a:ext cx="5597525" cy="4171950"/>
          </a:xfrm>
          <a:noFill/>
          <a:ln/>
        </p:spPr>
        <p:txBody>
          <a:bodyPr lIns="91529" tIns="45765" rIns="91529" bIns="45765"/>
          <a:lstStyle/>
          <a:p>
            <a:endParaRPr lang="en-US" altLang="ja-JP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10595" name="スライド番号プレースホルダ 3"/>
          <p:cNvSpPr txBox="1">
            <a:spLocks noGrp="1"/>
          </p:cNvSpPr>
          <p:nvPr/>
        </p:nvSpPr>
        <p:spPr bwMode="auto">
          <a:xfrm>
            <a:off x="3963988" y="8804275"/>
            <a:ext cx="30321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9" tIns="45765" rIns="91529" bIns="45765" anchor="b"/>
          <a:lstStyle/>
          <a:p>
            <a:pPr algn="r" defTabSz="915988"/>
            <a:fld id="{B2C9CA73-1F4E-40E9-AB8F-79C14D6E2B34}" type="slidenum">
              <a:rPr lang="en-GB" altLang="ja-JP" sz="1200">
                <a:latin typeface="Arial" charset="0"/>
              </a:rPr>
              <a:pPr algn="r" defTabSz="915988"/>
              <a:t>26</a:t>
            </a:fld>
            <a:endParaRPr lang="en-GB" altLang="ja-JP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7127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7528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5648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37087" cy="3478213"/>
          </a:xfrm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02138"/>
            <a:ext cx="5130800" cy="4173537"/>
          </a:xfrm>
          <a:noFill/>
          <a:ln/>
        </p:spPr>
        <p:txBody>
          <a:bodyPr/>
          <a:lstStyle/>
          <a:p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8989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000" smtClean="0">
                <a:latin typeface="Arial" charset="0"/>
                <a:ea typeface="ＭＳ Ｐゴシック" pitchFamily="34" charset="-128"/>
              </a:rPr>
              <a:t>Pearson is the world’s largest educational business….</a:t>
            </a:r>
          </a:p>
          <a:p>
            <a:pPr eaLnBrk="1" hangingPunct="1">
              <a:buFontTx/>
              <a:buChar char="•"/>
            </a:pPr>
            <a:r>
              <a:rPr lang="en-US" sz="1000" smtClean="0">
                <a:latin typeface="Arial" charset="0"/>
                <a:ea typeface="ＭＳ Ｐゴシック" pitchFamily="34" charset="-128"/>
              </a:rPr>
              <a:t>$9.2 billion annual sales</a:t>
            </a:r>
          </a:p>
          <a:p>
            <a:pPr eaLnBrk="1" hangingPunct="1">
              <a:buFontTx/>
              <a:buChar char="•"/>
            </a:pPr>
            <a:r>
              <a:rPr lang="en-US" sz="1000" smtClean="0">
                <a:latin typeface="Arial" charset="0"/>
                <a:ea typeface="ＭＳ Ｐゴシック" pitchFamily="34" charset="-128"/>
              </a:rPr>
              <a:t>World’s largest assessments and testing business</a:t>
            </a:r>
          </a:p>
          <a:p>
            <a:pPr eaLnBrk="1" hangingPunct="1">
              <a:buFontTx/>
              <a:buChar char="•"/>
            </a:pPr>
            <a:r>
              <a:rPr lang="en-US" sz="1000" smtClean="0">
                <a:latin typeface="Arial" charset="0"/>
                <a:ea typeface="ＭＳ Ｐゴシック" pitchFamily="34" charset="-128"/>
              </a:rPr>
              <a:t>Operations in 70 countries</a:t>
            </a:r>
          </a:p>
          <a:p>
            <a:pPr eaLnBrk="1" hangingPunct="1">
              <a:buFontTx/>
              <a:buChar char="•"/>
            </a:pPr>
            <a:r>
              <a:rPr lang="en-US" sz="1000" smtClean="0">
                <a:latin typeface="Arial" charset="0"/>
                <a:ea typeface="ＭＳ Ｐゴシック" pitchFamily="34" charset="-128"/>
              </a:rPr>
              <a:t>More than 36,000 employees</a:t>
            </a:r>
          </a:p>
          <a:p>
            <a:endParaRPr lang="en-US" sz="1000" smtClean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0456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37087" cy="3478213"/>
          </a:xfrm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02138"/>
            <a:ext cx="5130800" cy="4173537"/>
          </a:xfrm>
          <a:noFill/>
          <a:ln/>
        </p:spPr>
        <p:txBody>
          <a:bodyPr/>
          <a:lstStyle/>
          <a:p>
            <a:endParaRPr lang="en-US" sz="1000" dirty="0" smtClean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5238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37087" cy="3478213"/>
          </a:xfrm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02138"/>
            <a:ext cx="5597525" cy="4173537"/>
          </a:xfrm>
          <a:noFill/>
          <a:ln/>
        </p:spPr>
        <p:txBody>
          <a:bodyPr/>
          <a:lstStyle/>
          <a:p>
            <a:endParaRPr lang="en-US" sz="1000" b="1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1755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37087" cy="3478213"/>
          </a:xfrm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02138"/>
            <a:ext cx="5597525" cy="4173537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1854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95325"/>
            <a:ext cx="4635500" cy="3476625"/>
          </a:xfrm>
          <a:ln/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03725"/>
            <a:ext cx="5597525" cy="4171950"/>
          </a:xfrm>
          <a:noFill/>
          <a:ln/>
        </p:spPr>
        <p:txBody>
          <a:bodyPr lIns="91221" tIns="45610" rIns="91221" bIns="45610"/>
          <a:lstStyle/>
          <a:p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77827" name="Slide Number Placeholder 3"/>
          <p:cNvSpPr txBox="1">
            <a:spLocks noGrp="1"/>
          </p:cNvSpPr>
          <p:nvPr/>
        </p:nvSpPr>
        <p:spPr bwMode="auto">
          <a:xfrm>
            <a:off x="3962400" y="8805863"/>
            <a:ext cx="30337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21" tIns="45610" rIns="91221" bIns="45610" anchor="b"/>
          <a:lstStyle/>
          <a:p>
            <a:pPr algn="r" defTabSz="912813"/>
            <a:fld id="{FE0D7BDC-3EAD-44F2-8BB2-2607AF453DF0}" type="slidenum">
              <a:rPr lang="en-US" sz="1200">
                <a:latin typeface="Arial" charset="0"/>
              </a:rPr>
              <a:pPr algn="r" defTabSz="912813"/>
              <a:t>9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789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0675" y="395288"/>
            <a:ext cx="2101850" cy="5892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125" y="395288"/>
            <a:ext cx="6153150" cy="5892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3562350"/>
            <a:ext cx="2714625" cy="255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32150" y="3562350"/>
            <a:ext cx="2714625" cy="255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5" y="395288"/>
            <a:ext cx="8407400" cy="900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546225"/>
            <a:ext cx="84074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551363" y="395288"/>
            <a:ext cx="1395412" cy="57229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125" y="395288"/>
            <a:ext cx="4033838" cy="57229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546225"/>
            <a:ext cx="4127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546225"/>
            <a:ext cx="4127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0675" y="395288"/>
            <a:ext cx="2101850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125" y="395288"/>
            <a:ext cx="6153150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546225"/>
            <a:ext cx="4127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546225"/>
            <a:ext cx="4127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0675" y="395288"/>
            <a:ext cx="2101850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125" y="395288"/>
            <a:ext cx="6153150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762125"/>
            <a:ext cx="4127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762125"/>
            <a:ext cx="4127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65125" y="395288"/>
            <a:ext cx="84074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546225"/>
            <a:ext cx="8407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grpSp>
        <p:nvGrpSpPr>
          <p:cNvPr id="1028" name="Group 8"/>
          <p:cNvGrpSpPr>
            <a:grpSpLocks/>
          </p:cNvGrpSpPr>
          <p:nvPr userDrawn="1"/>
        </p:nvGrpSpPr>
        <p:grpSpPr bwMode="auto">
          <a:xfrm>
            <a:off x="-1588" y="6345238"/>
            <a:ext cx="9145588" cy="512762"/>
            <a:chOff x="0" y="4004"/>
            <a:chExt cx="5761" cy="323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gray">
            <a:xfrm>
              <a:off x="0" y="4039"/>
              <a:ext cx="5761" cy="288"/>
            </a:xfrm>
            <a:prstGeom prst="rect">
              <a:avLst/>
            </a:prstGeom>
            <a:solidFill>
              <a:srgbClr val="364395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en-US" sz="2400"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  <p:sp>
          <p:nvSpPr>
            <p:cNvPr id="1030" name="Rectangle 5"/>
            <p:cNvSpPr>
              <a:spLocks noChangeArrowheads="1"/>
            </p:cNvSpPr>
            <p:nvPr/>
          </p:nvSpPr>
          <p:spPr bwMode="gray">
            <a:xfrm>
              <a:off x="91" y="4103"/>
              <a:ext cx="379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r>
                <a:rPr lang="en-US" sz="700" dirty="0">
                  <a:solidFill>
                    <a:srgbClr val="FBF5EA"/>
                  </a:solidFill>
                  <a:latin typeface="Verdana" pitchFamily="1" charset="0"/>
                  <a:ea typeface="ＭＳ Ｐゴシック" pitchFamily="1" charset="-128"/>
                  <a:cs typeface="ＭＳ Ｐゴシック" pitchFamily="1" charset="-128"/>
                </a:rPr>
                <a:t>Copyright © 2012 Pearson Education, Inc. or its affiliate(s).  All rights reserved. 800-837-8969.  VUE, Pearson VUE, </a:t>
              </a:r>
              <a:r>
                <a:rPr lang="en-US" sz="700" dirty="0" err="1">
                  <a:solidFill>
                    <a:srgbClr val="FBF5EA"/>
                  </a:solidFill>
                  <a:latin typeface="Verdana" pitchFamily="1" charset="0"/>
                  <a:ea typeface="ＭＳ Ｐゴシック" pitchFamily="1" charset="-128"/>
                  <a:cs typeface="ＭＳ Ｐゴシック" pitchFamily="1" charset="-128"/>
                </a:rPr>
                <a:t>E^Pro</a:t>
              </a:r>
              <a:r>
                <a:rPr lang="en-US" sz="700" dirty="0">
                  <a:solidFill>
                    <a:srgbClr val="FBF5EA"/>
                  </a:solidFill>
                  <a:latin typeface="Verdana" pitchFamily="1" charset="0"/>
                  <a:ea typeface="ＭＳ Ｐゴシック" pitchFamily="1" charset="-128"/>
                  <a:cs typeface="ＭＳ Ｐゴシック" pitchFamily="1" charset="-128"/>
                </a:rPr>
                <a:t>, and English for Professionals Exam are trademarks, in the U.S. and/or other countries, of Pearson Education, Inc. or its affiliate(s).</a:t>
              </a:r>
              <a:endParaRPr lang="en-GB" sz="700" dirty="0">
                <a:solidFill>
                  <a:srgbClr val="FBF5EA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  <p:sp>
          <p:nvSpPr>
            <p:cNvPr id="1031" name="Line 7"/>
            <p:cNvSpPr>
              <a:spLocks noChangeShapeType="1"/>
            </p:cNvSpPr>
            <p:nvPr/>
          </p:nvSpPr>
          <p:spPr bwMode="gray">
            <a:xfrm>
              <a:off x="0" y="4030"/>
              <a:ext cx="5757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1" charset="0"/>
                <a:ea typeface="Arial" pitchFamily="1" charset="0"/>
                <a:cs typeface="Arial" pitchFamily="1" charset="0"/>
              </a:endParaRPr>
            </a:p>
          </p:txBody>
        </p:sp>
        <p:pic>
          <p:nvPicPr>
            <p:cNvPr id="1032" name="Picture 8" descr="Pearson_Bound_Whit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95" y="4004"/>
              <a:ext cx="963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7" r:id="rId2"/>
  </p:sldLayoutIdLst>
  <p:hf sldNum="0"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Arial" pitchFamily="1" charset="0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ea typeface="Arial" pitchFamily="1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ea typeface="Arial" pitchFamily="1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ea typeface="Arial" pitchFamily="1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ea typeface="Arial" pitchFamily="1" charset="0"/>
          <a:cs typeface="Arial" charset="0"/>
        </a:defRPr>
      </a:lvl5pPr>
      <a:lvl6pPr marL="457200" algn="l" rtl="0" fontAlgn="base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342900" indent="-342900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defRPr sz="2000">
          <a:solidFill>
            <a:schemeClr val="tx1"/>
          </a:solidFill>
          <a:latin typeface="+mn-lt"/>
          <a:ea typeface="Arial" pitchFamily="1" charset="0"/>
          <a:cs typeface="+mn-cs"/>
        </a:defRPr>
      </a:lvl1pPr>
      <a:lvl2pPr marL="182563" indent="-180975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ea typeface="Arial" pitchFamily="1" charset="0"/>
          <a:cs typeface="+mn-cs"/>
        </a:defRPr>
      </a:lvl2pPr>
      <a:lvl3pPr marL="350838" indent="-166688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ea typeface="Arial" pitchFamily="1" charset="0"/>
          <a:cs typeface="+mn-cs"/>
        </a:defRPr>
      </a:lvl3pPr>
      <a:lvl4pPr marL="541338" indent="-188913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–"/>
        <a:defRPr sz="2000">
          <a:solidFill>
            <a:schemeClr val="tx1"/>
          </a:solidFill>
          <a:latin typeface="+mn-lt"/>
          <a:ea typeface="Arial" pitchFamily="1" charset="0"/>
          <a:cs typeface="+mn-cs"/>
        </a:defRPr>
      </a:lvl4pPr>
      <a:lvl5pPr marL="722313" indent="-179388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2000">
          <a:solidFill>
            <a:schemeClr val="tx1"/>
          </a:solidFill>
          <a:latin typeface="+mn-lt"/>
          <a:ea typeface="Arial" pitchFamily="1" charset="0"/>
          <a:cs typeface="+mn-cs"/>
        </a:defRPr>
      </a:lvl5pPr>
      <a:lvl6pPr marL="1179513" indent="-17938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2000">
          <a:solidFill>
            <a:schemeClr val="tx1"/>
          </a:solidFill>
          <a:latin typeface="+mn-lt"/>
          <a:cs typeface="+mn-cs"/>
        </a:defRPr>
      </a:lvl6pPr>
      <a:lvl7pPr marL="1636713" indent="-17938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2000">
          <a:solidFill>
            <a:schemeClr val="tx1"/>
          </a:solidFill>
          <a:latin typeface="+mn-lt"/>
          <a:cs typeface="+mn-cs"/>
        </a:defRPr>
      </a:lvl7pPr>
      <a:lvl8pPr marL="2093913" indent="-17938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2000">
          <a:solidFill>
            <a:schemeClr val="tx1"/>
          </a:solidFill>
          <a:latin typeface="+mn-lt"/>
          <a:cs typeface="+mn-cs"/>
        </a:defRPr>
      </a:lvl8pPr>
      <a:lvl9pPr marL="2551113" indent="-17938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gray">
          <a:xfrm>
            <a:off x="0" y="6411913"/>
            <a:ext cx="9145588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defRPr/>
            </a:pPr>
            <a:endParaRPr lang="en-US" sz="240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65125" y="395288"/>
            <a:ext cx="840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762125"/>
            <a:ext cx="8407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</p:txBody>
      </p:sp>
      <p:pic>
        <p:nvPicPr>
          <p:cNvPr id="4101" name="Picture 5" descr="Pearson_Bound_Whit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612063" y="6356350"/>
            <a:ext cx="152876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Pearson_Strap_Bound_Whit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6356350"/>
            <a:ext cx="17621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8" r:id="rId2"/>
    <p:sldLayoutId id="2147483727" r:id="rId3"/>
    <p:sldLayoutId id="2147483726" r:id="rId4"/>
    <p:sldLayoutId id="2147483725" r:id="rId5"/>
    <p:sldLayoutId id="2147483724" r:id="rId6"/>
    <p:sldLayoutId id="2147483723" r:id="rId7"/>
    <p:sldLayoutId id="2147483722" r:id="rId8"/>
    <p:sldLayoutId id="2147483721" r:id="rId9"/>
    <p:sldLayoutId id="2147483720" r:id="rId10"/>
    <p:sldLayoutId id="2147483719" r:id="rId11"/>
  </p:sldLayoutIdLst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Arial" pitchFamily="1" charset="0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  <a:ea typeface="Arial" pitchFamily="1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  <a:ea typeface="Arial" pitchFamily="1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  <a:ea typeface="Arial" pitchFamily="1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  <a:ea typeface="Arial" pitchFamily="1" charset="0"/>
          <a:cs typeface="Arial" charset="0"/>
        </a:defRPr>
      </a:lvl5pPr>
      <a:lvl6pPr marL="457200" algn="l" rtl="0" fontAlgn="base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SzPct val="80000"/>
        <a:buFont typeface="Verdana" pitchFamily="34" charset="0"/>
        <a:defRPr sz="2400" b="1">
          <a:solidFill>
            <a:schemeClr val="tx2"/>
          </a:solidFill>
          <a:latin typeface="+mn-lt"/>
          <a:ea typeface="Arial" pitchFamily="1" charset="0"/>
          <a:cs typeface="+mn-cs"/>
        </a:defRPr>
      </a:lvl1pPr>
      <a:lvl2pPr marL="3175" indent="-1588" algn="l" rtl="0" eaLnBrk="0" fontAlgn="base" hangingPunct="0">
        <a:spcBef>
          <a:spcPct val="0"/>
        </a:spcBef>
        <a:spcAft>
          <a:spcPct val="0"/>
        </a:spcAft>
        <a:buSzPct val="80000"/>
        <a:buFont typeface="Verdana" pitchFamily="34" charset="0"/>
        <a:defRPr sz="2400">
          <a:solidFill>
            <a:schemeClr val="tx1"/>
          </a:solidFill>
          <a:latin typeface="+mn-lt"/>
          <a:ea typeface="Arial" pitchFamily="1" charset="0"/>
          <a:cs typeface="+mn-cs"/>
        </a:defRPr>
      </a:lvl2pPr>
      <a:lvl3pPr marL="879475" indent="-165100" algn="l" rtl="0" eaLnBrk="0" fontAlgn="base" hangingPunct="0">
        <a:spcBef>
          <a:spcPct val="0"/>
        </a:spcBef>
        <a:spcAft>
          <a:spcPct val="0"/>
        </a:spcAft>
        <a:buSzPct val="80000"/>
        <a:buFont typeface="Arial" charset="0"/>
        <a:buChar char="–"/>
        <a:defRPr sz="2400">
          <a:solidFill>
            <a:schemeClr val="tx1"/>
          </a:solidFill>
          <a:latin typeface="+mn-lt"/>
          <a:ea typeface="Arial" pitchFamily="1" charset="0"/>
          <a:cs typeface="+mn-cs"/>
        </a:defRPr>
      </a:lvl3pPr>
      <a:lvl4pPr marL="1243013" indent="-184150" algn="l" rtl="0" eaLnBrk="0" fontAlgn="base" hangingPunct="0">
        <a:spcBef>
          <a:spcPct val="0"/>
        </a:spcBef>
        <a:spcAft>
          <a:spcPct val="0"/>
        </a:spcAft>
        <a:buSzPct val="80000"/>
        <a:buFont typeface="Arial" charset="0"/>
        <a:buChar char="○"/>
        <a:defRPr sz="2400">
          <a:solidFill>
            <a:schemeClr val="tx1"/>
          </a:solidFill>
          <a:latin typeface="+mn-lt"/>
          <a:ea typeface="Arial" pitchFamily="1" charset="0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Arial" pitchFamily="1" charset="0"/>
          <a:cs typeface="+mn-cs"/>
        </a:defRPr>
      </a:lvl5pPr>
      <a:lvl6pPr marL="2514600" indent="-228600" algn="l" rtl="0" fontAlgn="base">
        <a:spcBef>
          <a:spcPct val="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65125" y="395288"/>
            <a:ext cx="840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21425" y="1973263"/>
            <a:ext cx="265906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1</a:t>
            </a:r>
          </a:p>
        </p:txBody>
      </p:sp>
      <p:grpSp>
        <p:nvGrpSpPr>
          <p:cNvPr id="16388" name="Group 8"/>
          <p:cNvGrpSpPr>
            <a:grpSpLocks/>
          </p:cNvGrpSpPr>
          <p:nvPr userDrawn="1"/>
        </p:nvGrpSpPr>
        <p:grpSpPr bwMode="auto">
          <a:xfrm>
            <a:off x="-1588" y="6345238"/>
            <a:ext cx="9145588" cy="512762"/>
            <a:chOff x="0" y="4004"/>
            <a:chExt cx="5761" cy="323"/>
          </a:xfrm>
        </p:grpSpPr>
        <p:sp>
          <p:nvSpPr>
            <p:cNvPr id="3077" name="Rectangle 2"/>
            <p:cNvSpPr>
              <a:spLocks noChangeArrowheads="1"/>
            </p:cNvSpPr>
            <p:nvPr/>
          </p:nvSpPr>
          <p:spPr bwMode="gray">
            <a:xfrm>
              <a:off x="0" y="4039"/>
              <a:ext cx="5761" cy="288"/>
            </a:xfrm>
            <a:prstGeom prst="rect">
              <a:avLst/>
            </a:prstGeom>
            <a:solidFill>
              <a:srgbClr val="364395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en-US" sz="2400"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  <p:sp>
          <p:nvSpPr>
            <p:cNvPr id="3079" name="Line 7"/>
            <p:cNvSpPr>
              <a:spLocks noChangeShapeType="1"/>
            </p:cNvSpPr>
            <p:nvPr/>
          </p:nvSpPr>
          <p:spPr bwMode="gray">
            <a:xfrm>
              <a:off x="0" y="4030"/>
              <a:ext cx="5757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1" charset="0"/>
                <a:ea typeface="Arial" pitchFamily="1" charset="0"/>
                <a:cs typeface="Arial" pitchFamily="1" charset="0"/>
              </a:endParaRPr>
            </a:p>
          </p:txBody>
        </p:sp>
        <p:pic>
          <p:nvPicPr>
            <p:cNvPr id="16392" name="Picture 8" descr="Pearson_Bound_Whit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95" y="4004"/>
              <a:ext cx="963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5"/>
          <p:cNvSpPr>
            <a:spLocks noChangeArrowheads="1"/>
          </p:cNvSpPr>
          <p:nvPr userDrawn="1"/>
        </p:nvSpPr>
        <p:spPr bwMode="gray">
          <a:xfrm>
            <a:off x="142875" y="6502400"/>
            <a:ext cx="6029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r>
              <a:rPr lang="en-US" sz="700" dirty="0">
                <a:solidFill>
                  <a:srgbClr val="FBF5EA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Copyright © 2012 Pearson Education, Inc. or its affiliate(s).  All rights reserved. 800-837-8969.  VUE, Pearson VUE, </a:t>
            </a:r>
            <a:r>
              <a:rPr lang="en-US" sz="700" dirty="0" err="1">
                <a:solidFill>
                  <a:srgbClr val="FBF5EA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E^Pro</a:t>
            </a:r>
            <a:r>
              <a:rPr lang="en-US" sz="700" dirty="0">
                <a:solidFill>
                  <a:srgbClr val="FBF5EA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, and English for Professionals Exam are trademarks, in the U.S. and/or other countries, of Pearson Education, Inc. or its affiliate(s).</a:t>
            </a:r>
            <a:endParaRPr lang="en-GB" sz="700" dirty="0">
              <a:solidFill>
                <a:srgbClr val="FBF5EA"/>
              </a:solidFill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hf sldNum="0"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400" b="1">
          <a:solidFill>
            <a:schemeClr val="bg2"/>
          </a:solidFill>
          <a:latin typeface="+mj-lt"/>
          <a:ea typeface="Arial" pitchFamily="1" charset="0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400" b="1">
          <a:solidFill>
            <a:schemeClr val="bg2"/>
          </a:solidFill>
          <a:latin typeface="Verdana" pitchFamily="34" charset="0"/>
          <a:ea typeface="Arial" pitchFamily="1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400" b="1">
          <a:solidFill>
            <a:schemeClr val="bg2"/>
          </a:solidFill>
          <a:latin typeface="Verdana" pitchFamily="34" charset="0"/>
          <a:ea typeface="Arial" pitchFamily="1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400" b="1">
          <a:solidFill>
            <a:schemeClr val="bg2"/>
          </a:solidFill>
          <a:latin typeface="Verdana" pitchFamily="34" charset="0"/>
          <a:ea typeface="Arial" pitchFamily="1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400" b="1">
          <a:solidFill>
            <a:schemeClr val="bg2"/>
          </a:solidFill>
          <a:latin typeface="Verdana" pitchFamily="34" charset="0"/>
          <a:ea typeface="Arial" pitchFamily="1" charset="0"/>
          <a:cs typeface="Arial" charset="0"/>
        </a:defRPr>
      </a:lvl5pPr>
      <a:lvl6pPr marL="457200" algn="l" rtl="0" fontAlgn="base">
        <a:spcBef>
          <a:spcPct val="40000"/>
        </a:spcBef>
        <a:spcAft>
          <a:spcPct val="0"/>
        </a:spcAft>
        <a:defRPr sz="2400" b="1">
          <a:solidFill>
            <a:schemeClr val="bg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40000"/>
        </a:spcBef>
        <a:spcAft>
          <a:spcPct val="0"/>
        </a:spcAft>
        <a:defRPr sz="2400" b="1">
          <a:solidFill>
            <a:schemeClr val="bg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40000"/>
        </a:spcBef>
        <a:spcAft>
          <a:spcPct val="0"/>
        </a:spcAft>
        <a:defRPr sz="2400" b="1">
          <a:solidFill>
            <a:schemeClr val="bg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40000"/>
        </a:spcBef>
        <a:spcAft>
          <a:spcPct val="0"/>
        </a:spcAft>
        <a:defRPr sz="2400" b="1">
          <a:solidFill>
            <a:schemeClr val="bg2"/>
          </a:solidFill>
          <a:latin typeface="Verdana" pitchFamily="34" charset="0"/>
          <a:cs typeface="Arial" charset="0"/>
        </a:defRPr>
      </a:lvl9pPr>
    </p:titleStyle>
    <p:bodyStyle>
      <a:lvl1pPr marL="161925" indent="-161925" algn="r" rtl="0" eaLnBrk="0" fontAlgn="base" hangingPunct="0">
        <a:spcBef>
          <a:spcPct val="0"/>
        </a:spcBef>
        <a:spcAft>
          <a:spcPct val="0"/>
        </a:spcAft>
        <a:buSzPct val="80000"/>
        <a:buFont typeface="Verdana" pitchFamily="34" charset="0"/>
        <a:defRPr sz="31500">
          <a:solidFill>
            <a:schemeClr val="bg2"/>
          </a:solidFill>
          <a:latin typeface="+mn-lt"/>
          <a:ea typeface="Arial" pitchFamily="1" charset="0"/>
          <a:cs typeface="+mn-cs"/>
        </a:defRPr>
      </a:lvl1pPr>
      <a:lvl2pPr marL="355600" indent="-174625" algn="l" rtl="0" eaLnBrk="0" fontAlgn="base" hangingPunct="0"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ea typeface="Arial" pitchFamily="1" charset="0"/>
          <a:cs typeface="+mn-cs"/>
        </a:defRPr>
      </a:lvl2pPr>
      <a:lvl3pPr marL="541338" indent="-165100" algn="l" rtl="0" eaLnBrk="0" fontAlgn="base" hangingPunct="0">
        <a:spcBef>
          <a:spcPct val="0"/>
        </a:spcBef>
        <a:spcAft>
          <a:spcPct val="0"/>
        </a:spcAft>
        <a:buSzPct val="80000"/>
        <a:buFont typeface="Arial" charset="0"/>
        <a:buChar char="–"/>
        <a:defRPr sz="2000">
          <a:solidFill>
            <a:schemeClr val="tx1"/>
          </a:solidFill>
          <a:latin typeface="+mn-lt"/>
          <a:ea typeface="Arial" pitchFamily="1" charset="0"/>
          <a:cs typeface="+mn-cs"/>
        </a:defRPr>
      </a:lvl3pPr>
      <a:lvl4pPr marL="812800" indent="-184150" algn="l" rtl="0" eaLnBrk="0" fontAlgn="base" hangingPunct="0">
        <a:spcBef>
          <a:spcPct val="0"/>
        </a:spcBef>
        <a:spcAft>
          <a:spcPct val="0"/>
        </a:spcAft>
        <a:buSzPct val="80000"/>
        <a:buFont typeface="Arial" charset="0"/>
        <a:buChar char="○"/>
        <a:defRPr sz="2000">
          <a:solidFill>
            <a:schemeClr val="tx1"/>
          </a:solidFill>
          <a:latin typeface="+mn-lt"/>
          <a:ea typeface="Arial" pitchFamily="1" charset="0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pitchFamily="1" charset="0"/>
          <a:cs typeface="+mn-cs"/>
        </a:defRPr>
      </a:lvl5pPr>
      <a:lvl6pPr marL="2514600" indent="-228600" algn="l" rtl="0" fontAlgn="base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65125" y="395288"/>
            <a:ext cx="5581650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843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3562350"/>
            <a:ext cx="558165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  <a:p>
            <a:pPr lvl="1"/>
            <a:endParaRPr lang="en-GB" smtClean="0"/>
          </a:p>
        </p:txBody>
      </p:sp>
      <p:grpSp>
        <p:nvGrpSpPr>
          <p:cNvPr id="18436" name="Group 8"/>
          <p:cNvGrpSpPr>
            <a:grpSpLocks/>
          </p:cNvGrpSpPr>
          <p:nvPr userDrawn="1"/>
        </p:nvGrpSpPr>
        <p:grpSpPr bwMode="auto">
          <a:xfrm>
            <a:off x="-1588" y="6345238"/>
            <a:ext cx="9145588" cy="512762"/>
            <a:chOff x="0" y="4004"/>
            <a:chExt cx="5761" cy="323"/>
          </a:xfrm>
        </p:grpSpPr>
        <p:sp>
          <p:nvSpPr>
            <p:cNvPr id="4101" name="Rectangle 2"/>
            <p:cNvSpPr>
              <a:spLocks noChangeArrowheads="1"/>
            </p:cNvSpPr>
            <p:nvPr/>
          </p:nvSpPr>
          <p:spPr bwMode="gray">
            <a:xfrm>
              <a:off x="0" y="4039"/>
              <a:ext cx="5761" cy="288"/>
            </a:xfrm>
            <a:prstGeom prst="rect">
              <a:avLst/>
            </a:prstGeom>
            <a:solidFill>
              <a:srgbClr val="364395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en-US" sz="2400"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  <p:sp>
          <p:nvSpPr>
            <p:cNvPr id="4103" name="Line 7"/>
            <p:cNvSpPr>
              <a:spLocks noChangeShapeType="1"/>
            </p:cNvSpPr>
            <p:nvPr/>
          </p:nvSpPr>
          <p:spPr bwMode="gray">
            <a:xfrm>
              <a:off x="0" y="4030"/>
              <a:ext cx="5757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1" charset="0"/>
                <a:ea typeface="Arial" pitchFamily="1" charset="0"/>
                <a:cs typeface="Arial" pitchFamily="1" charset="0"/>
              </a:endParaRPr>
            </a:p>
          </p:txBody>
        </p:sp>
        <p:pic>
          <p:nvPicPr>
            <p:cNvPr id="18440" name="Picture 8" descr="Pearson_Bound_Whit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95" y="4004"/>
              <a:ext cx="963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5"/>
          <p:cNvSpPr>
            <a:spLocks noChangeArrowheads="1"/>
          </p:cNvSpPr>
          <p:nvPr userDrawn="1"/>
        </p:nvSpPr>
        <p:spPr bwMode="gray">
          <a:xfrm>
            <a:off x="142875" y="6502400"/>
            <a:ext cx="6029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r>
              <a:rPr lang="en-US" sz="700" dirty="0">
                <a:solidFill>
                  <a:srgbClr val="FBF5EA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Copyright © 2012 Pearson Education, Inc. or its affiliate(s).  All rights reserved. 800-837-8969.  VUE, Pearson VUE, </a:t>
            </a:r>
            <a:r>
              <a:rPr lang="en-US" sz="700" dirty="0" err="1">
                <a:solidFill>
                  <a:srgbClr val="FBF5EA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E^Pro</a:t>
            </a:r>
            <a:r>
              <a:rPr lang="en-US" sz="700" dirty="0">
                <a:solidFill>
                  <a:srgbClr val="FBF5EA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, and English for Professionals Exam are trademarks, in the U.S. and/or other countries, of Pearson Education, Inc. or its affiliate(s).</a:t>
            </a:r>
            <a:endParaRPr lang="en-GB" sz="700" dirty="0">
              <a:solidFill>
                <a:srgbClr val="FBF5EA"/>
              </a:solidFill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Arial" pitchFamily="1" charset="0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  <a:ea typeface="Arial" pitchFamily="1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  <a:ea typeface="Arial" pitchFamily="1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  <a:ea typeface="Arial" pitchFamily="1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  <a:ea typeface="Arial" pitchFamily="1" charset="0"/>
          <a:cs typeface="Arial" charset="0"/>
        </a:defRPr>
      </a:lvl5pPr>
      <a:lvl6pPr marL="457200" algn="l" rtl="0" fontAlgn="base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SzPct val="80000"/>
        <a:buFont typeface="Verdana" pitchFamily="34" charset="0"/>
        <a:defRPr sz="2400" b="1">
          <a:solidFill>
            <a:schemeClr val="tx2"/>
          </a:solidFill>
          <a:latin typeface="+mn-lt"/>
          <a:ea typeface="Arial" pitchFamily="1" charset="0"/>
          <a:cs typeface="+mn-cs"/>
        </a:defRPr>
      </a:lvl1pPr>
      <a:lvl2pPr marL="1588" indent="455613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defRPr sz="1200" b="1">
          <a:solidFill>
            <a:schemeClr val="tx1"/>
          </a:solidFill>
          <a:latin typeface="+mn-lt"/>
          <a:ea typeface="Arial" pitchFamily="1" charset="0"/>
          <a:cs typeface="+mn-cs"/>
        </a:defRPr>
      </a:lvl2pPr>
      <a:lvl3pPr marL="350838" indent="-166688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1200">
          <a:solidFill>
            <a:schemeClr val="tx1"/>
          </a:solidFill>
          <a:latin typeface="+mn-lt"/>
          <a:ea typeface="Arial" pitchFamily="1" charset="0"/>
          <a:cs typeface="+mn-cs"/>
        </a:defRPr>
      </a:lvl3pPr>
      <a:lvl4pPr marL="541338" indent="-188913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–"/>
        <a:defRPr sz="1200">
          <a:solidFill>
            <a:schemeClr val="tx1"/>
          </a:solidFill>
          <a:latin typeface="+mn-lt"/>
          <a:ea typeface="Arial" pitchFamily="1" charset="0"/>
          <a:cs typeface="+mn-cs"/>
        </a:defRPr>
      </a:lvl4pPr>
      <a:lvl5pPr marL="722313" indent="-179388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200">
          <a:solidFill>
            <a:schemeClr val="tx1"/>
          </a:solidFill>
          <a:latin typeface="+mn-lt"/>
          <a:ea typeface="Arial" pitchFamily="1" charset="0"/>
          <a:cs typeface="+mn-cs"/>
        </a:defRPr>
      </a:lvl5pPr>
      <a:lvl6pPr marL="1179513" indent="-17938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200">
          <a:solidFill>
            <a:schemeClr val="tx1"/>
          </a:solidFill>
          <a:latin typeface="+mn-lt"/>
          <a:cs typeface="+mn-cs"/>
        </a:defRPr>
      </a:lvl6pPr>
      <a:lvl7pPr marL="1636713" indent="-17938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200">
          <a:solidFill>
            <a:schemeClr val="tx1"/>
          </a:solidFill>
          <a:latin typeface="+mn-lt"/>
          <a:cs typeface="+mn-cs"/>
        </a:defRPr>
      </a:lvl7pPr>
      <a:lvl8pPr marL="2093913" indent="-17938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200">
          <a:solidFill>
            <a:schemeClr val="tx1"/>
          </a:solidFill>
          <a:latin typeface="+mn-lt"/>
          <a:cs typeface="+mn-cs"/>
        </a:defRPr>
      </a:lvl8pPr>
      <a:lvl9pPr marL="2551113" indent="-17938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5125" y="395288"/>
            <a:ext cx="5581650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3562350"/>
            <a:ext cx="558165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  <a:p>
            <a:pPr lvl="1"/>
            <a:endParaRPr lang="en-GB" smtClean="0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gray">
          <a:xfrm>
            <a:off x="0" y="6397625"/>
            <a:ext cx="9139238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Verdana" pitchFamily="1" charset="0"/>
              <a:ea typeface="Arial" pitchFamily="1" charset="0"/>
              <a:cs typeface="Arial" pitchFamily="1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gray">
          <a:xfrm>
            <a:off x="0" y="6411913"/>
            <a:ext cx="9145588" cy="457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defRPr/>
            </a:pPr>
            <a:endParaRPr lang="en-US" sz="240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19462" name="Picture 6" descr="Pearson_Strap_Bound_Whit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356350"/>
            <a:ext cx="17621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Pearson_Bound_Whit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612063" y="6356350"/>
            <a:ext cx="152876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0" r:id="rId2"/>
    <p:sldLayoutId id="2147483739" r:id="rId3"/>
    <p:sldLayoutId id="2147483738" r:id="rId4"/>
    <p:sldLayoutId id="2147483737" r:id="rId5"/>
    <p:sldLayoutId id="2147483736" r:id="rId6"/>
    <p:sldLayoutId id="2147483735" r:id="rId7"/>
    <p:sldLayoutId id="2147483734" r:id="rId8"/>
    <p:sldLayoutId id="2147483733" r:id="rId9"/>
    <p:sldLayoutId id="2147483732" r:id="rId10"/>
    <p:sldLayoutId id="2147483731" r:id="rId11"/>
  </p:sldLayoutIdLst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Arial" pitchFamily="1" charset="0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  <a:ea typeface="Arial" pitchFamily="1" charset="0"/>
          <a:cs typeface="Arial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  <a:ea typeface="Arial" pitchFamily="1" charset="0"/>
          <a:cs typeface="Arial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  <a:ea typeface="Arial" pitchFamily="1" charset="0"/>
          <a:cs typeface="Arial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  <a:ea typeface="Arial" pitchFamily="1" charset="0"/>
          <a:cs typeface="Arial" charset="0"/>
        </a:defRPr>
      </a:lvl5pPr>
      <a:lvl6pPr marL="457200" algn="l" rtl="0" fontAlgn="base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4000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SzPct val="80000"/>
        <a:buFont typeface="Verdana" pitchFamily="34" charset="0"/>
        <a:defRPr sz="2400" b="1">
          <a:solidFill>
            <a:schemeClr val="tx2"/>
          </a:solidFill>
          <a:latin typeface="+mn-lt"/>
          <a:ea typeface="Arial" pitchFamily="1" charset="0"/>
          <a:cs typeface="+mn-cs"/>
        </a:defRPr>
      </a:lvl1pPr>
      <a:lvl2pPr marL="1588" indent="455613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defRPr sz="1200" b="1">
          <a:solidFill>
            <a:schemeClr val="tx1"/>
          </a:solidFill>
          <a:latin typeface="+mn-lt"/>
          <a:ea typeface="Arial" pitchFamily="1" charset="0"/>
          <a:cs typeface="+mn-cs"/>
        </a:defRPr>
      </a:lvl2pPr>
      <a:lvl3pPr marL="350838" indent="-166688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1200">
          <a:solidFill>
            <a:schemeClr val="tx1"/>
          </a:solidFill>
          <a:latin typeface="+mn-lt"/>
          <a:ea typeface="Arial" pitchFamily="1" charset="0"/>
          <a:cs typeface="+mn-cs"/>
        </a:defRPr>
      </a:lvl3pPr>
      <a:lvl4pPr marL="541338" indent="-188913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–"/>
        <a:defRPr sz="1200">
          <a:solidFill>
            <a:schemeClr val="tx1"/>
          </a:solidFill>
          <a:latin typeface="+mn-lt"/>
          <a:ea typeface="Arial" pitchFamily="1" charset="0"/>
          <a:cs typeface="+mn-cs"/>
        </a:defRPr>
      </a:lvl4pPr>
      <a:lvl5pPr marL="722313" indent="-179388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200">
          <a:solidFill>
            <a:schemeClr val="tx1"/>
          </a:solidFill>
          <a:latin typeface="+mn-lt"/>
          <a:ea typeface="Arial" pitchFamily="1" charset="0"/>
          <a:cs typeface="+mn-cs"/>
        </a:defRPr>
      </a:lvl5pPr>
      <a:lvl6pPr marL="1179513" indent="-17938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200">
          <a:solidFill>
            <a:schemeClr val="tx1"/>
          </a:solidFill>
          <a:latin typeface="+mn-lt"/>
          <a:cs typeface="+mn-cs"/>
        </a:defRPr>
      </a:lvl6pPr>
      <a:lvl7pPr marL="1636713" indent="-17938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200">
          <a:solidFill>
            <a:schemeClr val="tx1"/>
          </a:solidFill>
          <a:latin typeface="+mn-lt"/>
          <a:cs typeface="+mn-cs"/>
        </a:defRPr>
      </a:lvl7pPr>
      <a:lvl8pPr marL="2093913" indent="-17938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200">
          <a:solidFill>
            <a:schemeClr val="tx1"/>
          </a:solidFill>
          <a:latin typeface="+mn-lt"/>
          <a:cs typeface="+mn-cs"/>
        </a:defRPr>
      </a:lvl8pPr>
      <a:lvl9pPr marL="2551113" indent="-17938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65125" y="395288"/>
            <a:ext cx="84074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546225"/>
            <a:ext cx="8407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grpSp>
        <p:nvGrpSpPr>
          <p:cNvPr id="31748" name="Group 8"/>
          <p:cNvGrpSpPr>
            <a:grpSpLocks/>
          </p:cNvGrpSpPr>
          <p:nvPr userDrawn="1"/>
        </p:nvGrpSpPr>
        <p:grpSpPr bwMode="auto">
          <a:xfrm>
            <a:off x="-1588" y="6345238"/>
            <a:ext cx="9145588" cy="512762"/>
            <a:chOff x="0" y="4004"/>
            <a:chExt cx="5761" cy="323"/>
          </a:xfrm>
        </p:grpSpPr>
        <p:sp>
          <p:nvSpPr>
            <p:cNvPr id="6149" name="Rectangle 2"/>
            <p:cNvSpPr>
              <a:spLocks noChangeArrowheads="1"/>
            </p:cNvSpPr>
            <p:nvPr/>
          </p:nvSpPr>
          <p:spPr bwMode="gray">
            <a:xfrm>
              <a:off x="0" y="4039"/>
              <a:ext cx="5761" cy="288"/>
            </a:xfrm>
            <a:prstGeom prst="rect">
              <a:avLst/>
            </a:prstGeom>
            <a:solidFill>
              <a:srgbClr val="364395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en-US" sz="2400"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  <p:sp>
          <p:nvSpPr>
            <p:cNvPr id="6150" name="Rectangle 5"/>
            <p:cNvSpPr>
              <a:spLocks noChangeArrowheads="1"/>
            </p:cNvSpPr>
            <p:nvPr/>
          </p:nvSpPr>
          <p:spPr bwMode="gray">
            <a:xfrm>
              <a:off x="91" y="4103"/>
              <a:ext cx="371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r>
                <a:rPr lang="en-US" sz="700" dirty="0">
                  <a:solidFill>
                    <a:srgbClr val="FBF5EA"/>
                  </a:solidFill>
                  <a:latin typeface="Verdana" pitchFamily="1" charset="0"/>
                  <a:cs typeface="Arial" pitchFamily="1" charset="0"/>
                </a:rPr>
                <a:t>Copyright © 2012 Pearson Education, Inc. or its affiliate(s).  All rights reserved. 800-837-8969.  VUE, Pearson VUE, </a:t>
              </a:r>
              <a:r>
                <a:rPr lang="en-US" sz="700" dirty="0" err="1">
                  <a:solidFill>
                    <a:srgbClr val="FBF5EA"/>
                  </a:solidFill>
                  <a:latin typeface="Verdana" pitchFamily="1" charset="0"/>
                  <a:cs typeface="Arial" pitchFamily="1" charset="0"/>
                </a:rPr>
                <a:t>E^Pro</a:t>
              </a:r>
              <a:r>
                <a:rPr lang="en-US" sz="700" dirty="0">
                  <a:solidFill>
                    <a:srgbClr val="FBF5EA"/>
                  </a:solidFill>
                  <a:latin typeface="Verdana" pitchFamily="1" charset="0"/>
                  <a:cs typeface="Arial" pitchFamily="1" charset="0"/>
                </a:rPr>
                <a:t>, and English for Professionals Exam are trademarks, in the U.S. and/or other countries, of Pearson Education, Inc. or its affiliate(s).</a:t>
              </a:r>
              <a:endParaRPr lang="en-GB" sz="700" dirty="0">
                <a:solidFill>
                  <a:srgbClr val="FBF5EA"/>
                </a:solidFill>
                <a:latin typeface="Verdana" pitchFamily="1" charset="0"/>
                <a:cs typeface="Arial" pitchFamily="1" charset="0"/>
              </a:endParaRPr>
            </a:p>
          </p:txBody>
        </p:sp>
        <p:sp>
          <p:nvSpPr>
            <p:cNvPr id="6151" name="Line 7"/>
            <p:cNvSpPr>
              <a:spLocks noChangeShapeType="1"/>
            </p:cNvSpPr>
            <p:nvPr/>
          </p:nvSpPr>
          <p:spPr bwMode="gray">
            <a:xfrm>
              <a:off x="0" y="4030"/>
              <a:ext cx="5757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1" charset="0"/>
                <a:cs typeface="Arial" pitchFamily="1" charset="0"/>
              </a:endParaRPr>
            </a:p>
          </p:txBody>
        </p:sp>
        <p:pic>
          <p:nvPicPr>
            <p:cNvPr id="31752" name="Picture 8" descr="Pearson_Bound_White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795" y="4004"/>
              <a:ext cx="963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1" r:id="rId2"/>
    <p:sldLayoutId id="2147483750" r:id="rId3"/>
    <p:sldLayoutId id="2147483749" r:id="rId4"/>
    <p:sldLayoutId id="2147483748" r:id="rId5"/>
    <p:sldLayoutId id="2147483747" r:id="rId6"/>
    <p:sldLayoutId id="2147483746" r:id="rId7"/>
    <p:sldLayoutId id="2147483745" r:id="rId8"/>
    <p:sldLayoutId id="2147483744" r:id="rId9"/>
    <p:sldLayoutId id="2147483743" r:id="rId10"/>
    <p:sldLayoutId id="2147483742" r:id="rId11"/>
  </p:sldLayoutIdLst>
  <p:hf sldNum="0"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Verdana" pitchFamily="1" charset="0"/>
          <a:ea typeface="Arial" pitchFamily="1" charset="0"/>
          <a:cs typeface="Arial" pitchFamily="1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Verdana" pitchFamily="1" charset="0"/>
          <a:ea typeface="Arial" pitchFamily="1" charset="0"/>
          <a:cs typeface="Arial" pitchFamily="1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Verdana" pitchFamily="1" charset="0"/>
          <a:ea typeface="Arial" pitchFamily="1" charset="0"/>
          <a:cs typeface="Arial" pitchFamily="1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Verdana" pitchFamily="1" charset="0"/>
          <a:ea typeface="Arial" pitchFamily="1" charset="0"/>
          <a:cs typeface="Arial" pitchFamily="1" charset="0"/>
        </a:defRPr>
      </a:lvl5pPr>
      <a:lvl6pPr marL="457200" algn="l" rtl="0" fontAlgn="base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Verdana" pitchFamily="1" charset="0"/>
          <a:ea typeface="Arial" pitchFamily="1" charset="0"/>
          <a:cs typeface="Arial" pitchFamily="1" charset="0"/>
        </a:defRPr>
      </a:lvl6pPr>
      <a:lvl7pPr marL="914400" algn="l" rtl="0" fontAlgn="base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Verdana" pitchFamily="1" charset="0"/>
          <a:ea typeface="Arial" pitchFamily="1" charset="0"/>
          <a:cs typeface="Arial" pitchFamily="1" charset="0"/>
        </a:defRPr>
      </a:lvl7pPr>
      <a:lvl8pPr marL="1371600" algn="l" rtl="0" fontAlgn="base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Verdana" pitchFamily="1" charset="0"/>
          <a:ea typeface="Arial" pitchFamily="1" charset="0"/>
          <a:cs typeface="Arial" pitchFamily="1" charset="0"/>
        </a:defRPr>
      </a:lvl8pPr>
      <a:lvl9pPr marL="1828800" algn="l" rtl="0" fontAlgn="base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Verdana" pitchFamily="1" charset="0"/>
          <a:ea typeface="Arial" pitchFamily="1" charset="0"/>
          <a:cs typeface="Arial" pitchFamily="1" charset="0"/>
        </a:defRPr>
      </a:lvl9pPr>
    </p:titleStyle>
    <p:bodyStyle>
      <a:lvl1pPr marL="342900" indent="-342900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82563" indent="-180975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350838" indent="-166688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541338" indent="-188913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722313" indent="-179388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1179513" indent="-17938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itchFamily="1" charset="0"/>
        <a:buChar char="○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1636713" indent="-17938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itchFamily="1" charset="0"/>
        <a:buChar char="○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2093913" indent="-17938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itchFamily="1" charset="0"/>
        <a:buChar char="○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2551113" indent="-17938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itchFamily="1" charset="0"/>
        <a:buChar char="○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65125" y="395288"/>
            <a:ext cx="84074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4403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546225"/>
            <a:ext cx="8407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grpSp>
        <p:nvGrpSpPr>
          <p:cNvPr id="44036" name="Group 8"/>
          <p:cNvGrpSpPr>
            <a:grpSpLocks/>
          </p:cNvGrpSpPr>
          <p:nvPr userDrawn="1"/>
        </p:nvGrpSpPr>
        <p:grpSpPr bwMode="auto">
          <a:xfrm>
            <a:off x="-1588" y="6345238"/>
            <a:ext cx="9145588" cy="512762"/>
            <a:chOff x="0" y="4004"/>
            <a:chExt cx="5761" cy="323"/>
          </a:xfrm>
        </p:grpSpPr>
        <p:sp>
          <p:nvSpPr>
            <p:cNvPr id="7173" name="Rectangle 2"/>
            <p:cNvSpPr>
              <a:spLocks noChangeArrowheads="1"/>
            </p:cNvSpPr>
            <p:nvPr/>
          </p:nvSpPr>
          <p:spPr bwMode="gray">
            <a:xfrm>
              <a:off x="0" y="4039"/>
              <a:ext cx="5761" cy="288"/>
            </a:xfrm>
            <a:prstGeom prst="rect">
              <a:avLst/>
            </a:prstGeom>
            <a:solidFill>
              <a:srgbClr val="364395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en-US" sz="2400"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  <p:sp>
          <p:nvSpPr>
            <p:cNvPr id="7175" name="Line 7"/>
            <p:cNvSpPr>
              <a:spLocks noChangeShapeType="1"/>
            </p:cNvSpPr>
            <p:nvPr/>
          </p:nvSpPr>
          <p:spPr bwMode="gray">
            <a:xfrm>
              <a:off x="0" y="4030"/>
              <a:ext cx="5757" cy="0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Verdana" pitchFamily="1" charset="0"/>
                <a:cs typeface="Arial" pitchFamily="1" charset="0"/>
              </a:endParaRPr>
            </a:p>
          </p:txBody>
        </p:sp>
        <p:pic>
          <p:nvPicPr>
            <p:cNvPr id="44040" name="Picture 8" descr="Pearson_Bound_White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795" y="4004"/>
              <a:ext cx="963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5"/>
          <p:cNvSpPr>
            <a:spLocks noChangeArrowheads="1"/>
          </p:cNvSpPr>
          <p:nvPr userDrawn="1"/>
        </p:nvSpPr>
        <p:spPr bwMode="gray">
          <a:xfrm>
            <a:off x="142875" y="6502400"/>
            <a:ext cx="6029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r>
              <a:rPr lang="en-US" sz="700" dirty="0">
                <a:solidFill>
                  <a:srgbClr val="FBF5EA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Copyright © 2012 Pearson Education, Inc. or its affiliate(s).  All rights reserved. 800-837-8969.  VUE, Pearson VUE, </a:t>
            </a:r>
            <a:r>
              <a:rPr lang="en-US" sz="700" dirty="0" err="1">
                <a:solidFill>
                  <a:srgbClr val="FBF5EA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E^Pro</a:t>
            </a:r>
            <a:r>
              <a:rPr lang="en-US" sz="700" dirty="0">
                <a:solidFill>
                  <a:srgbClr val="FBF5EA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, and English for Professionals Exam are trademarks, in the U.S. and/or other countries, of Pearson Education, Inc. or its affiliate(s).</a:t>
            </a:r>
            <a:endParaRPr lang="en-GB" sz="700" dirty="0">
              <a:solidFill>
                <a:srgbClr val="FBF5EA"/>
              </a:solidFill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2" r:id="rId2"/>
    <p:sldLayoutId id="2147483761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</p:sldLayoutIdLst>
  <p:hf sldNum="0" hdr="0" dt="0"/>
  <p:txStyles>
    <p:titleStyle>
      <a:lvl1pPr algn="l" rtl="0" eaLnBrk="0" fontAlgn="base" hangingPunct="0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Verdana" pitchFamily="1" charset="0"/>
          <a:ea typeface="Arial" pitchFamily="1" charset="0"/>
          <a:cs typeface="Arial" pitchFamily="1" charset="0"/>
        </a:defRPr>
      </a:lvl2pPr>
      <a:lvl3pPr algn="l" rtl="0" eaLnBrk="0" fontAlgn="base" hangingPunct="0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Verdana" pitchFamily="1" charset="0"/>
          <a:ea typeface="Arial" pitchFamily="1" charset="0"/>
          <a:cs typeface="Arial" pitchFamily="1" charset="0"/>
        </a:defRPr>
      </a:lvl3pPr>
      <a:lvl4pPr algn="l" rtl="0" eaLnBrk="0" fontAlgn="base" hangingPunct="0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Verdana" pitchFamily="1" charset="0"/>
          <a:ea typeface="Arial" pitchFamily="1" charset="0"/>
          <a:cs typeface="Arial" pitchFamily="1" charset="0"/>
        </a:defRPr>
      </a:lvl4pPr>
      <a:lvl5pPr algn="l" rtl="0" eaLnBrk="0" fontAlgn="base" hangingPunct="0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Verdana" pitchFamily="1" charset="0"/>
          <a:ea typeface="Arial" pitchFamily="1" charset="0"/>
          <a:cs typeface="Arial" pitchFamily="1" charset="0"/>
        </a:defRPr>
      </a:lvl5pPr>
      <a:lvl6pPr marL="457200" algn="l" rtl="0" fontAlgn="base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Verdana" pitchFamily="1" charset="0"/>
          <a:ea typeface="Arial" pitchFamily="1" charset="0"/>
          <a:cs typeface="Arial" pitchFamily="1" charset="0"/>
        </a:defRPr>
      </a:lvl6pPr>
      <a:lvl7pPr marL="914400" algn="l" rtl="0" fontAlgn="base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Verdana" pitchFamily="1" charset="0"/>
          <a:ea typeface="Arial" pitchFamily="1" charset="0"/>
          <a:cs typeface="Arial" pitchFamily="1" charset="0"/>
        </a:defRPr>
      </a:lvl7pPr>
      <a:lvl8pPr marL="1371600" algn="l" rtl="0" fontAlgn="base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Verdana" pitchFamily="1" charset="0"/>
          <a:ea typeface="Arial" pitchFamily="1" charset="0"/>
          <a:cs typeface="Arial" pitchFamily="1" charset="0"/>
        </a:defRPr>
      </a:lvl8pPr>
      <a:lvl9pPr marL="1828800" algn="l" rtl="0" fontAlgn="base">
        <a:spcBef>
          <a:spcPct val="40000"/>
        </a:spcBef>
        <a:spcAft>
          <a:spcPct val="0"/>
        </a:spcAft>
        <a:defRPr sz="2400" b="1">
          <a:solidFill>
            <a:schemeClr val="tx2"/>
          </a:solidFill>
          <a:latin typeface="Verdana" pitchFamily="1" charset="0"/>
          <a:ea typeface="Arial" pitchFamily="1" charset="0"/>
          <a:cs typeface="Arial" pitchFamily="1" charset="0"/>
        </a:defRPr>
      </a:lvl9pPr>
    </p:titleStyle>
    <p:bodyStyle>
      <a:lvl1pPr marL="342900" indent="-342900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82563" indent="-180975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350838" indent="-166688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541338" indent="-188913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722313" indent="-179388" algn="l" defTabSz="85725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charset="0"/>
        <a:buChar char="○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1179513" indent="-17938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itchFamily="1" charset="0"/>
        <a:buChar char="○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1636713" indent="-17938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itchFamily="1" charset="0"/>
        <a:buChar char="○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2093913" indent="-17938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itchFamily="1" charset="0"/>
        <a:buChar char="○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2551113" indent="-179388" algn="l" defTabSz="857250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Arial" pitchFamily="1" charset="0"/>
        <a:buChar char="○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roexam.com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1.jpeg"/><Relationship Id="rId21" Type="http://schemas.openxmlformats.org/officeDocument/2006/relationships/image" Target="../media/image28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png"/><Relationship Id="rId20" Type="http://schemas.openxmlformats.org/officeDocument/2006/relationships/image" Target="../media/image27.jpeg"/><Relationship Id="rId29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24" Type="http://schemas.openxmlformats.org/officeDocument/2006/relationships/image" Target="../media/image31.png"/><Relationship Id="rId5" Type="http://schemas.openxmlformats.org/officeDocument/2006/relationships/image" Target="../media/image13.png"/><Relationship Id="rId15" Type="http://schemas.openxmlformats.org/officeDocument/2006/relationships/hyperlink" Target="http://www.citrix.com/lang/English/home.asp" TargetMode="External"/><Relationship Id="rId23" Type="http://schemas.openxmlformats.org/officeDocument/2006/relationships/image" Target="../media/image30.jpeg"/><Relationship Id="rId28" Type="http://schemas.openxmlformats.org/officeDocument/2006/relationships/image" Target="../media/image35.jpeg"/><Relationship Id="rId10" Type="http://schemas.openxmlformats.org/officeDocument/2006/relationships/image" Target="../media/image18.jpeg"/><Relationship Id="rId19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jpeg"/><Relationship Id="rId22" Type="http://schemas.openxmlformats.org/officeDocument/2006/relationships/image" Target="../media/image29.jpeg"/><Relationship Id="rId27" Type="http://schemas.openxmlformats.org/officeDocument/2006/relationships/image" Target="../media/image34.png"/><Relationship Id="rId30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Always_Learning_Text_Blue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2063" y="2332038"/>
            <a:ext cx="661193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/>
          </p:nvPr>
        </p:nvSpPr>
        <p:spPr>
          <a:xfrm>
            <a:off x="422275" y="395288"/>
            <a:ext cx="8407400" cy="900112"/>
          </a:xfrm>
        </p:spPr>
        <p:txBody>
          <a:bodyPr/>
          <a:lstStyle/>
          <a:p>
            <a:r>
              <a:rPr lang="en-US" smtClean="0"/>
              <a:t>Millions of reasons sponsors choose </a:t>
            </a:r>
            <a:br>
              <a:rPr lang="en-US" smtClean="0"/>
            </a:br>
            <a:r>
              <a:rPr lang="en-US" smtClean="0"/>
              <a:t>Pearson VUE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328738"/>
            <a:ext cx="8407400" cy="2600325"/>
          </a:xfrm>
        </p:spPr>
        <p:txBody>
          <a:bodyPr/>
          <a:lstStyle/>
          <a:p>
            <a:pPr marL="0" indent="0">
              <a:lnSpc>
                <a:spcPct val="140000"/>
              </a:lnSpc>
            </a:pPr>
            <a:r>
              <a:rPr lang="en-US" sz="2400" smtClean="0">
                <a:solidFill>
                  <a:srgbClr val="ED6B06"/>
                </a:solidFill>
              </a:rPr>
              <a:t>10,000,000+ candidate records managed</a:t>
            </a:r>
          </a:p>
          <a:p>
            <a:pPr marL="0" indent="0">
              <a:lnSpc>
                <a:spcPct val="140000"/>
              </a:lnSpc>
            </a:pPr>
            <a:r>
              <a:rPr lang="en-US" sz="2400" smtClean="0">
                <a:solidFill>
                  <a:srgbClr val="9D1348"/>
                </a:solidFill>
              </a:rPr>
              <a:t>10,000,000+ exams delivered</a:t>
            </a:r>
          </a:p>
          <a:p>
            <a:pPr marL="0" indent="0">
              <a:lnSpc>
                <a:spcPct val="140000"/>
              </a:lnSpc>
            </a:pPr>
            <a:r>
              <a:rPr lang="en-US" sz="2400" smtClean="0">
                <a:solidFill>
                  <a:srgbClr val="008B5D"/>
                </a:solidFill>
              </a:rPr>
              <a:t>10,000+ exam forms published</a:t>
            </a:r>
          </a:p>
          <a:p>
            <a:pPr marL="0" indent="0">
              <a:lnSpc>
                <a:spcPct val="140000"/>
              </a:lnSpc>
            </a:pPr>
            <a:r>
              <a:rPr lang="en-US" sz="2400" smtClean="0">
                <a:solidFill>
                  <a:srgbClr val="364395"/>
                </a:solidFill>
              </a:rPr>
              <a:t>#1 customer service</a:t>
            </a:r>
          </a:p>
          <a:p>
            <a:pPr marL="0" indent="0"/>
            <a:endParaRPr lang="en-US" sz="2400" smtClean="0">
              <a:solidFill>
                <a:srgbClr val="364395"/>
              </a:solidFill>
            </a:endParaRPr>
          </a:p>
          <a:p>
            <a:pPr marL="0" indent="0"/>
            <a:endParaRPr lang="en-US" smtClean="0"/>
          </a:p>
        </p:txBody>
      </p:sp>
      <p:sp>
        <p:nvSpPr>
          <p:cNvPr id="80899" name="Text Box 4"/>
          <p:cNvSpPr txBox="1">
            <a:spLocks noChangeArrowheads="1"/>
          </p:cNvSpPr>
          <p:nvPr/>
        </p:nvSpPr>
        <p:spPr bwMode="auto">
          <a:xfrm>
            <a:off x="377825" y="5946775"/>
            <a:ext cx="2220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Arial" charset="0"/>
              </a:rPr>
              <a:t>* 2011 statistics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>
          <a:xfrm>
            <a:off x="422275" y="395288"/>
            <a:ext cx="8407400" cy="900112"/>
          </a:xfrm>
        </p:spPr>
        <p:txBody>
          <a:bodyPr/>
          <a:lstStyle/>
          <a:p>
            <a:r>
              <a:rPr lang="en-US" smtClean="0"/>
              <a:t>Innovations in testing</a:t>
            </a:r>
          </a:p>
        </p:txBody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0688" y="1333500"/>
            <a:ext cx="8407400" cy="4525963"/>
          </a:xfrm>
        </p:spPr>
        <p:txBody>
          <a:bodyPr/>
          <a:lstStyle/>
          <a:p>
            <a:pPr marL="0" indent="0" algn="just"/>
            <a:r>
              <a:rPr lang="en-US" sz="1800" b="1" dirty="0" smtClean="0">
                <a:solidFill>
                  <a:schemeClr val="tx2"/>
                </a:solidFill>
              </a:rPr>
              <a:t>One registration system</a:t>
            </a:r>
            <a:r>
              <a:rPr lang="en-US" sz="1800" dirty="0" smtClean="0">
                <a:solidFill>
                  <a:srgbClr val="5F5F5F"/>
                </a:solidFill>
              </a:rPr>
              <a:t> that integrates scheduling of proctored and un-proctored exams • </a:t>
            </a:r>
            <a:r>
              <a:rPr lang="en-US" sz="1800" b="1" dirty="0" smtClean="0">
                <a:solidFill>
                  <a:schemeClr val="tx2"/>
                </a:solidFill>
              </a:rPr>
              <a:t>Patented, company-owned test centers</a:t>
            </a:r>
            <a:r>
              <a:rPr lang="en-US" sz="1800" dirty="0" smtClean="0">
                <a:solidFill>
                  <a:srgbClr val="5F5F5F"/>
                </a:solidFill>
              </a:rPr>
              <a:t>, 100% dedicated to testing • Enhanced security through next - generation biometrics — </a:t>
            </a:r>
            <a:r>
              <a:rPr lang="en-US" sz="1800" b="1" dirty="0" smtClean="0">
                <a:solidFill>
                  <a:schemeClr val="tx2"/>
                </a:solidFill>
              </a:rPr>
              <a:t>palm vein recognition</a:t>
            </a:r>
            <a:r>
              <a:rPr lang="en-US" sz="1800" dirty="0" smtClean="0">
                <a:solidFill>
                  <a:srgbClr val="5F5F5F"/>
                </a:solidFill>
              </a:rPr>
              <a:t> • Audio items assess candidates through spoken response • An </a:t>
            </a:r>
            <a:r>
              <a:rPr lang="en-US" sz="1800" b="1" dirty="0" smtClean="0">
                <a:solidFill>
                  <a:schemeClr val="tx2"/>
                </a:solidFill>
              </a:rPr>
              <a:t>online resource center</a:t>
            </a:r>
            <a:r>
              <a:rPr lang="en-US" sz="1800" dirty="0" smtClean="0">
                <a:solidFill>
                  <a:srgbClr val="5F5F5F"/>
                </a:solidFill>
              </a:rPr>
              <a:t> offering education tools for lifelong career development • </a:t>
            </a:r>
            <a:r>
              <a:rPr lang="en-US" sz="1800" b="1" dirty="0" smtClean="0">
                <a:solidFill>
                  <a:schemeClr val="tx2"/>
                </a:solidFill>
              </a:rPr>
              <a:t>Score report verification through photo authentication website</a:t>
            </a:r>
            <a:r>
              <a:rPr lang="en-US" sz="1800" dirty="0" smtClean="0">
                <a:solidFill>
                  <a:srgbClr val="5F5F5F"/>
                </a:solidFill>
              </a:rPr>
              <a:t> • Open Source system easily integrates partner tools and technology • </a:t>
            </a:r>
            <a:r>
              <a:rPr lang="en-US" sz="1800" b="1" dirty="0" smtClean="0">
                <a:solidFill>
                  <a:schemeClr val="tx2"/>
                </a:solidFill>
              </a:rPr>
              <a:t>Automated scoring of essays and audio items</a:t>
            </a:r>
            <a:r>
              <a:rPr lang="en-US" sz="1800" dirty="0" smtClean="0">
                <a:solidFill>
                  <a:srgbClr val="5F5F5F"/>
                </a:solidFill>
              </a:rPr>
              <a:t> • Interactive, graphical reporting dashboard • </a:t>
            </a:r>
            <a:r>
              <a:rPr lang="en-US" sz="1800" b="1" dirty="0" smtClean="0">
                <a:solidFill>
                  <a:schemeClr val="tx2"/>
                </a:solidFill>
              </a:rPr>
              <a:t>Digital photo and signature capture</a:t>
            </a:r>
            <a:r>
              <a:rPr lang="en-US" sz="1800" dirty="0" smtClean="0">
                <a:solidFill>
                  <a:srgbClr val="5F5F5F"/>
                </a:solidFill>
              </a:rPr>
              <a:t> at all test centers globally • </a:t>
            </a:r>
            <a:r>
              <a:rPr lang="en-US" sz="1800" b="1" dirty="0" smtClean="0">
                <a:solidFill>
                  <a:schemeClr val="tx2"/>
                </a:solidFill>
              </a:rPr>
              <a:t>More ways to reach test takers</a:t>
            </a:r>
            <a:r>
              <a:rPr lang="en-US" sz="1800" dirty="0" smtClean="0">
                <a:solidFill>
                  <a:srgbClr val="5F5F5F"/>
                </a:solidFill>
              </a:rPr>
              <a:t> — whether on a bus, campus, ship or military installation •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2425" y="360363"/>
            <a:ext cx="8416925" cy="684212"/>
          </a:xfrm>
        </p:spPr>
        <p:txBody>
          <a:bodyPr lIns="91440" tIns="45720" rIns="91440" bIns="45720"/>
          <a:lstStyle/>
          <a:p>
            <a:pPr eaLnBrk="1" hangingPunct="1"/>
            <a:r>
              <a:rPr lang="en-GB" smtClean="0">
                <a:solidFill>
                  <a:schemeClr val="bg2"/>
                </a:solidFill>
              </a:rPr>
              <a:t>About E^Pro™</a:t>
            </a:r>
            <a:endParaRPr lang="en-GB" b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7890" y="463463"/>
            <a:ext cx="7728559" cy="789140"/>
          </a:xfrm>
        </p:spPr>
        <p:txBody>
          <a:bodyPr lIns="91440" tIns="45720" rIns="91440" bIns="45720" anchor="ctr"/>
          <a:lstStyle/>
          <a:p>
            <a:pPr marL="338138" indent="61913"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English </a:t>
            </a:r>
            <a:r>
              <a:rPr lang="en-US" dirty="0"/>
              <a:t>skills are required for global business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b="0" dirty="0" smtClean="0">
              <a:solidFill>
                <a:schemeClr val="tx1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2459" y="1390389"/>
            <a:ext cx="4149725" cy="4726249"/>
          </a:xfrm>
        </p:spPr>
        <p:txBody>
          <a:bodyPr lIns="91440" tIns="45720" rIns="91440" bIns="45720"/>
          <a:lstStyle/>
          <a:p>
            <a:pPr>
              <a:spcBef>
                <a:spcPct val="35000"/>
              </a:spcBef>
              <a:buFont typeface="Verdana" pitchFamily="34" charset="0"/>
              <a:buChar char="•"/>
            </a:pPr>
            <a:r>
              <a:rPr lang="en-US" dirty="0"/>
              <a:t>Improve the quality of </a:t>
            </a:r>
            <a:r>
              <a:rPr lang="en-US" dirty="0" smtClean="0"/>
              <a:t>communication</a:t>
            </a:r>
          </a:p>
          <a:p>
            <a:pPr>
              <a:spcBef>
                <a:spcPct val="35000"/>
              </a:spcBef>
              <a:buFont typeface="Verdana" pitchFamily="34" charset="0"/>
              <a:buChar char="•"/>
            </a:pPr>
            <a:r>
              <a:rPr lang="en-US" dirty="0" smtClean="0"/>
              <a:t>Improve </a:t>
            </a:r>
            <a:r>
              <a:rPr lang="en-US" dirty="0"/>
              <a:t>productivity</a:t>
            </a:r>
          </a:p>
          <a:p>
            <a:pPr>
              <a:spcBef>
                <a:spcPct val="35000"/>
              </a:spcBef>
              <a:buFont typeface="Verdana" pitchFamily="34" charset="0"/>
              <a:buChar char="•"/>
            </a:pPr>
            <a:r>
              <a:rPr lang="en-US" dirty="0"/>
              <a:t>Reduce complaints attributed to language problems</a:t>
            </a:r>
          </a:p>
          <a:p>
            <a:pPr>
              <a:spcBef>
                <a:spcPct val="35000"/>
              </a:spcBef>
              <a:buFont typeface="Verdana" pitchFamily="34" charset="0"/>
              <a:buChar char="•"/>
            </a:pPr>
            <a:r>
              <a:rPr lang="en-US" dirty="0"/>
              <a:t>Improve alignment across teams, regions</a:t>
            </a:r>
          </a:p>
          <a:p>
            <a:pPr>
              <a:spcBef>
                <a:spcPct val="35000"/>
              </a:spcBef>
              <a:buFont typeface="Verdana" pitchFamily="34" charset="0"/>
              <a:buChar char="•"/>
            </a:pPr>
            <a:r>
              <a:rPr lang="en-US" dirty="0"/>
              <a:t>Reduce screening time, enable faster decisions</a:t>
            </a:r>
          </a:p>
          <a:p>
            <a:pPr>
              <a:spcBef>
                <a:spcPct val="35000"/>
              </a:spcBef>
              <a:buFont typeface="Verdana" pitchFamily="34" charset="0"/>
              <a:buChar char="•"/>
            </a:pPr>
            <a:r>
              <a:rPr lang="en-US" dirty="0"/>
              <a:t>Reduce the number of hiring “mistakes”</a:t>
            </a:r>
          </a:p>
          <a:p>
            <a:pPr>
              <a:spcBef>
                <a:spcPct val="35000"/>
              </a:spcBef>
            </a:pPr>
            <a:endParaRPr lang="en-US" sz="2400" dirty="0"/>
          </a:p>
        </p:txBody>
      </p:sp>
      <p:pic>
        <p:nvPicPr>
          <p:cNvPr id="5" name="Picture 2" descr="S:\Marketing\E^Pro\Design Files\Images\EPro Images\iStock_000018683395Med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184" y="2242157"/>
            <a:ext cx="4526680" cy="300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9351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Should you be testing language?</a:t>
            </a:r>
          </a:p>
        </p:txBody>
      </p:sp>
      <p:sp>
        <p:nvSpPr>
          <p:cNvPr id="91138" name="Slide Number Placeholder 3"/>
          <p:cNvSpPr txBox="1">
            <a:spLocks noGrp="1"/>
          </p:cNvSpPr>
          <p:nvPr/>
        </p:nvSpPr>
        <p:spPr bwMode="gray">
          <a:xfrm>
            <a:off x="7010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fld id="{5E753FB3-38D6-416F-BA52-C536D9EE20E9}" type="slidenum">
              <a:rPr lang="en-US" sz="900" b="1">
                <a:solidFill>
                  <a:schemeClr val="bg1"/>
                </a:solidFill>
                <a:latin typeface="Arial" charset="0"/>
              </a:rPr>
              <a:pPr/>
              <a:t>14</a:t>
            </a:fld>
            <a:endParaRPr lang="en-US" sz="9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4580" name="Content Placeholder 4"/>
          <p:cNvSpPr txBox="1">
            <a:spLocks/>
          </p:cNvSpPr>
          <p:nvPr/>
        </p:nvSpPr>
        <p:spPr bwMode="auto">
          <a:xfrm>
            <a:off x="6096000" y="1219200"/>
            <a:ext cx="2743200" cy="4800600"/>
          </a:xfrm>
          <a:prstGeom prst="rect">
            <a:avLst/>
          </a:prstGeom>
          <a:solidFill>
            <a:schemeClr val="folHlink"/>
          </a:solidFill>
          <a:ln w="38100">
            <a:noFill/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1600" b="1">
              <a:solidFill>
                <a:srgbClr val="FBF5EA"/>
              </a:solidFill>
              <a:latin typeface="Verdana" pitchFamily="1" charset="0"/>
              <a:cs typeface="Arial" pitchFamily="1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1600" b="1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Professional 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1600" b="1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Staff</a:t>
            </a:r>
            <a:endParaRPr lang="en-US" sz="1400" b="1">
              <a:solidFill>
                <a:srgbClr val="FBF5EA"/>
              </a:solidFill>
              <a:latin typeface="Verdana" pitchFamily="1" charset="0"/>
              <a:cs typeface="Arial" pitchFamily="1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1400">
              <a:solidFill>
                <a:srgbClr val="FBF5EA"/>
              </a:solidFill>
              <a:latin typeface="Verdana" pitchFamily="1" charset="0"/>
              <a:cs typeface="Arial" pitchFamily="1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Work on global project teams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Functional work across multiple regions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Leadership roles, overseas assignments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Functional areas like:</a:t>
            </a:r>
          </a:p>
          <a:p>
            <a:pPr marL="515938" lvl="1" indent="-163513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Management</a:t>
            </a:r>
          </a:p>
          <a:p>
            <a:pPr marL="515938" lvl="1" indent="-163513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Marketing</a:t>
            </a:r>
          </a:p>
          <a:p>
            <a:pPr marL="515938" lvl="1" indent="-163513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Product development</a:t>
            </a:r>
          </a:p>
          <a:p>
            <a:pPr marL="515938" lvl="1" indent="-163513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Finance &amp; Admin</a:t>
            </a:r>
          </a:p>
          <a:p>
            <a:pPr marL="515938" lvl="1" indent="-163513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IT/Engineering</a:t>
            </a:r>
          </a:p>
          <a:p>
            <a:pPr marL="515938" lvl="1" indent="-163513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Professional services/ Consulting</a:t>
            </a:r>
          </a:p>
        </p:txBody>
      </p:sp>
      <p:sp>
        <p:nvSpPr>
          <p:cNvPr id="24582" name="Content Placeholder 4"/>
          <p:cNvSpPr txBox="1">
            <a:spLocks/>
          </p:cNvSpPr>
          <p:nvPr/>
        </p:nvSpPr>
        <p:spPr bwMode="auto">
          <a:xfrm>
            <a:off x="3213100" y="1231900"/>
            <a:ext cx="2743200" cy="4800600"/>
          </a:xfrm>
          <a:prstGeom prst="rect">
            <a:avLst/>
          </a:prstGeom>
          <a:solidFill>
            <a:schemeClr val="accent2"/>
          </a:solidFill>
          <a:ln w="38100">
            <a:noFill/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1600" b="1">
              <a:solidFill>
                <a:srgbClr val="FBF5EA"/>
              </a:solidFill>
              <a:latin typeface="Verdana" pitchFamily="1" charset="0"/>
              <a:cs typeface="Arial" pitchFamily="1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1600" b="1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Offshore Shared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1600" b="1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Services/Biz Process</a:t>
            </a:r>
            <a:endParaRPr lang="en-US" sz="1400" b="1">
              <a:solidFill>
                <a:srgbClr val="FBF5EA"/>
              </a:solidFill>
              <a:latin typeface="Verdana" pitchFamily="1" charset="0"/>
              <a:cs typeface="Arial" pitchFamily="1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1400">
              <a:solidFill>
                <a:srgbClr val="FBF5EA"/>
              </a:solidFill>
              <a:latin typeface="Verdana" pitchFamily="1" charset="0"/>
              <a:cs typeface="Arial" pitchFamily="1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Offshore teams, either internal or outsourced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Written and spoken communication across regions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Functional areas like:</a:t>
            </a:r>
          </a:p>
          <a:p>
            <a:pPr marL="515938" lvl="1" indent="-163513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Legal services</a:t>
            </a:r>
          </a:p>
          <a:p>
            <a:pPr marL="515938" lvl="1" indent="-163513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Finance/Accounting</a:t>
            </a:r>
          </a:p>
          <a:p>
            <a:pPr marL="515938" lvl="1" indent="-163513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Technical services</a:t>
            </a:r>
          </a:p>
          <a:p>
            <a:pPr marL="515938" lvl="1" indent="-163513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HR admin./benefits</a:t>
            </a:r>
          </a:p>
          <a:p>
            <a:pPr marL="515938" lvl="1" indent="-163513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Transaction processing</a:t>
            </a:r>
          </a:p>
          <a:p>
            <a:pPr marL="515938" lvl="1" indent="-163513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Design/Creative services</a:t>
            </a:r>
          </a:p>
        </p:txBody>
      </p:sp>
      <p:sp>
        <p:nvSpPr>
          <p:cNvPr id="24583" name="Content Placeholder 4"/>
          <p:cNvSpPr txBox="1">
            <a:spLocks/>
          </p:cNvSpPr>
          <p:nvPr/>
        </p:nvSpPr>
        <p:spPr bwMode="auto">
          <a:xfrm>
            <a:off x="292100" y="1231900"/>
            <a:ext cx="2743200" cy="4800600"/>
          </a:xfrm>
          <a:prstGeom prst="rect">
            <a:avLst/>
          </a:prstGeom>
          <a:solidFill>
            <a:schemeClr val="tx2"/>
          </a:solidFill>
          <a:ln w="38100">
            <a:noFill/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1600" b="1">
              <a:solidFill>
                <a:srgbClr val="FBF5EA"/>
              </a:solidFill>
              <a:latin typeface="Verdana" pitchFamily="1" charset="0"/>
              <a:cs typeface="Arial" pitchFamily="1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1600" b="1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Customer-Facing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1600" b="1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Staff</a:t>
            </a:r>
            <a:endParaRPr lang="en-US" sz="1400" b="1">
              <a:solidFill>
                <a:srgbClr val="FBF5EA"/>
              </a:solidFill>
              <a:latin typeface="Verdana" pitchFamily="1" charset="0"/>
              <a:cs typeface="Arial" pitchFamily="1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1400">
              <a:solidFill>
                <a:srgbClr val="FBF5EA"/>
              </a:solidFill>
              <a:latin typeface="Verdana" pitchFamily="1" charset="0"/>
              <a:cs typeface="Arial" pitchFamily="1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Conversations with customers by phone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Face-to-face customer interactions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Functional areas like:</a:t>
            </a:r>
          </a:p>
          <a:p>
            <a:pPr marL="515938" lvl="1" indent="-163513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Customer service</a:t>
            </a:r>
          </a:p>
          <a:p>
            <a:pPr marL="515938" lvl="1" indent="-163513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Sales</a:t>
            </a:r>
          </a:p>
          <a:p>
            <a:pPr marL="515938" lvl="1" indent="-163513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Retail operations</a:t>
            </a:r>
          </a:p>
          <a:p>
            <a:pPr marL="515938" lvl="1" indent="-163513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Front desk or guest services</a:t>
            </a:r>
          </a:p>
          <a:p>
            <a:pPr marL="515938" lvl="1" indent="-163513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400">
                <a:solidFill>
                  <a:srgbClr val="FBF5EA"/>
                </a:solidFill>
                <a:latin typeface="Verdana" pitchFamily="1" charset="0"/>
                <a:cs typeface="Arial" pitchFamily="1" charset="0"/>
              </a:rPr>
              <a:t>Technical support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17513"/>
            <a:ext cx="5006975" cy="698500"/>
          </a:xfrm>
        </p:spPr>
        <p:txBody>
          <a:bodyPr lIns="91440" tIns="45720" rIns="91440" bIns="45720" anchor="ctr"/>
          <a:lstStyle/>
          <a:p>
            <a:pPr marL="338138" indent="125413" eaLnBrk="1" hangingPunct="1"/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 smtClean="0"/>
              <a:t>What is E^Pro™, the</a:t>
            </a:r>
            <a:br>
              <a:rPr lang="en-US" altLang="en-US" dirty="0" smtClean="0"/>
            </a:br>
            <a:r>
              <a:rPr lang="en-US" altLang="en-US" dirty="0" smtClean="0"/>
              <a:t>English for Professionals Exam?</a:t>
            </a:r>
            <a:br>
              <a:rPr lang="en-US" altLang="en-US" dirty="0" smtClean="0"/>
            </a:br>
            <a:endParaRPr lang="en-US" b="0" dirty="0" smtClean="0">
              <a:solidFill>
                <a:schemeClr val="tx1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2250" y="1781175"/>
            <a:ext cx="4149725" cy="4516438"/>
          </a:xfrm>
        </p:spPr>
        <p:txBody>
          <a:bodyPr lIns="91440" tIns="45720" rIns="91440" bIns="45720"/>
          <a:lstStyle/>
          <a:p>
            <a:pPr marL="0" indent="0" eaLnBrk="1" hangingPunct="1">
              <a:lnSpc>
                <a:spcPct val="100000"/>
              </a:lnSpc>
              <a:spcBef>
                <a:spcPct val="35000"/>
              </a:spcBef>
              <a:buSzPct val="90000"/>
            </a:pPr>
            <a:r>
              <a:rPr lang="en-US" sz="2400" dirty="0" smtClean="0"/>
              <a:t>An innovative new English proficiency test that provides a more precise and realistic assessment of the English speaking skills of non-native speakers</a:t>
            </a:r>
          </a:p>
        </p:txBody>
      </p:sp>
      <p:pic>
        <p:nvPicPr>
          <p:cNvPr id="24580" name="Picture 2" descr="R:\E^Pro\Design Files\Images\Korea\iStock_000013192954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0"/>
            <a:ext cx="4275137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6123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65125" y="395288"/>
            <a:ext cx="8407400" cy="900112"/>
          </a:xfrm>
        </p:spPr>
        <p:txBody>
          <a:bodyPr/>
          <a:lstStyle/>
          <a:p>
            <a:r>
              <a:rPr lang="en-US" dirty="0" smtClean="0"/>
              <a:t>E^Pro™ value proposition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225550"/>
            <a:ext cx="8407400" cy="4525963"/>
          </a:xfrm>
        </p:spPr>
        <p:txBody>
          <a:bodyPr/>
          <a:lstStyle/>
          <a:p>
            <a:pPr marL="0" indent="0">
              <a:defRPr/>
            </a:pPr>
            <a:r>
              <a:rPr lang="en-US" dirty="0" smtClean="0"/>
              <a:t>By offering institutions a </a:t>
            </a:r>
            <a:r>
              <a:rPr lang="en-US" dirty="0" smtClean="0">
                <a:solidFill>
                  <a:srgbClr val="364395"/>
                </a:solidFill>
              </a:rPr>
              <a:t>more accurate </a:t>
            </a:r>
            <a:r>
              <a:rPr lang="en-US" dirty="0" smtClean="0"/>
              <a:t>and responsive testing solution for understanding the existing English communication skills and training needs of their constituents, E^Pro™ gives </a:t>
            </a:r>
            <a:r>
              <a:rPr lang="en-US" dirty="0">
                <a:solidFill>
                  <a:srgbClr val="364395"/>
                </a:solidFill>
              </a:rPr>
              <a:t>confidence </a:t>
            </a:r>
            <a:r>
              <a:rPr lang="en-US" dirty="0"/>
              <a:t>and </a:t>
            </a:r>
            <a:r>
              <a:rPr lang="en-US" dirty="0">
                <a:solidFill>
                  <a:srgbClr val="364395"/>
                </a:solidFill>
              </a:rPr>
              <a:t>assurance</a:t>
            </a:r>
            <a:r>
              <a:rPr lang="en-US" dirty="0"/>
              <a:t> </a:t>
            </a:r>
            <a:r>
              <a:rPr lang="en-US" dirty="0">
                <a:solidFill>
                  <a:srgbClr val="364395"/>
                </a:solidFill>
              </a:rPr>
              <a:t>to </a:t>
            </a:r>
            <a:r>
              <a:rPr lang="en-US" dirty="0" smtClean="0">
                <a:solidFill>
                  <a:srgbClr val="364395"/>
                </a:solidFill>
              </a:rPr>
              <a:t>management </a:t>
            </a:r>
            <a:r>
              <a:rPr lang="en-US" dirty="0" smtClean="0"/>
              <a:t>that </a:t>
            </a:r>
            <a:r>
              <a:rPr lang="en-US" dirty="0"/>
              <a:t>they are using the best resources available to them to prepare their organization to </a:t>
            </a:r>
            <a:r>
              <a:rPr lang="en-US" dirty="0">
                <a:solidFill>
                  <a:srgbClr val="364395"/>
                </a:solidFill>
              </a:rPr>
              <a:t>meet the challenges of global </a:t>
            </a:r>
            <a:r>
              <a:rPr lang="en-US" dirty="0" smtClean="0">
                <a:solidFill>
                  <a:srgbClr val="364395"/>
                </a:solidFill>
              </a:rPr>
              <a:t>markets</a:t>
            </a:r>
            <a:r>
              <a:rPr lang="en-US" dirty="0" smtClean="0"/>
              <a:t>. E^Pro™ ensures that employees have the English skills to:</a:t>
            </a:r>
          </a:p>
          <a:p>
            <a:pPr marL="0" indent="0">
              <a:defRPr/>
            </a:pPr>
            <a:endParaRPr lang="en-US" dirty="0" smtClean="0"/>
          </a:p>
          <a:p>
            <a:pPr marL="569913" indent="-225425">
              <a:buFont typeface="Arial" pitchFamily="34" charset="0"/>
              <a:buChar char="•"/>
              <a:defRPr/>
            </a:pPr>
            <a:r>
              <a:rPr lang="en-US" dirty="0" smtClean="0"/>
              <a:t>support a company’s global strategy</a:t>
            </a:r>
          </a:p>
          <a:p>
            <a:pPr marL="569913" indent="-225425">
              <a:buFont typeface="Arial" pitchFamily="34" charset="0"/>
              <a:buChar char="•"/>
              <a:defRPr/>
            </a:pPr>
            <a:r>
              <a:rPr lang="en-US" dirty="0" smtClean="0"/>
              <a:t>work effectively with colleagues, customers, partners and suppliers</a:t>
            </a:r>
          </a:p>
          <a:p>
            <a:pPr marL="569913" indent="-225425">
              <a:buFont typeface="Arial" pitchFamily="34" charset="0"/>
              <a:buChar char="•"/>
              <a:defRPr/>
            </a:pPr>
            <a:r>
              <a:rPr lang="en-US" dirty="0" smtClean="0"/>
              <a:t>align with global processes and best practices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 marL="0" indent="0">
              <a:defRPr/>
            </a:pPr>
            <a:r>
              <a:rPr lang="en-US" dirty="0" smtClean="0"/>
              <a:t>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91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pPr eaLnBrk="1" hangingPunct="1"/>
            <a:r>
              <a:rPr lang="en-US" altLang="en-US" dirty="0" smtClean="0"/>
              <a:t>Why E^Pro ™?</a:t>
            </a:r>
            <a:endParaRPr lang="en-US" b="0" dirty="0" smtClean="0">
              <a:solidFill>
                <a:schemeClr val="tx1"/>
              </a:solidFill>
            </a:endParaRPr>
          </a:p>
        </p:txBody>
      </p:sp>
      <p:sp>
        <p:nvSpPr>
          <p:cNvPr id="952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" y="1600200"/>
            <a:ext cx="4922729" cy="4697413"/>
          </a:xfrm>
        </p:spPr>
        <p:txBody>
          <a:bodyPr lIns="91440" tIns="45720" rIns="91440" bIns="45720"/>
          <a:lstStyle/>
          <a:p>
            <a:pPr marL="576263" indent="-350838" eaLnBrk="1" hangingPunct="1">
              <a:lnSpc>
                <a:spcPct val="100000"/>
              </a:lnSpc>
              <a:spcBef>
                <a:spcPct val="35000"/>
              </a:spcBef>
              <a:buSzPct val="90000"/>
              <a:buFont typeface="Verdana" pitchFamily="34" charset="0"/>
              <a:buChar char="•"/>
              <a:defRPr/>
            </a:pPr>
            <a:r>
              <a:rPr lang="en-US" sz="1800" dirty="0">
                <a:solidFill>
                  <a:srgbClr val="364395"/>
                </a:solidFill>
              </a:rPr>
              <a:t>Integrated</a:t>
            </a:r>
            <a:r>
              <a:rPr lang="en-US" sz="1600" dirty="0">
                <a:solidFill>
                  <a:srgbClr val="364395"/>
                </a:solidFill>
              </a:rPr>
              <a:t>:</a:t>
            </a:r>
            <a:r>
              <a:rPr lang="en-US" sz="1600" dirty="0"/>
              <a:t> </a:t>
            </a:r>
          </a:p>
          <a:p>
            <a:pPr marL="576263" lvl="1" indent="-112713" eaLnBrk="1" hangingPunct="1">
              <a:lnSpc>
                <a:spcPct val="100000"/>
              </a:lnSpc>
              <a:spcBef>
                <a:spcPct val="35000"/>
              </a:spcBef>
              <a:buSzPct val="90000"/>
              <a:buFont typeface="Verdana" pitchFamily="34" charset="0"/>
              <a:buChar char="-"/>
              <a:defRPr/>
            </a:pPr>
            <a:r>
              <a:rPr lang="en-US" sz="1600" dirty="0"/>
              <a:t>E^Pro™ tests 4 pillars of English in one </a:t>
            </a:r>
            <a:r>
              <a:rPr lang="en-US" sz="1600" dirty="0" smtClean="0"/>
              <a:t>exam, including productive skills: </a:t>
            </a:r>
            <a:r>
              <a:rPr lang="en-US" sz="1600" dirty="0"/>
              <a:t>speaking</a:t>
            </a:r>
            <a:r>
              <a:rPr lang="en-US" sz="1600" dirty="0" smtClean="0"/>
              <a:t>,</a:t>
            </a:r>
            <a:r>
              <a:rPr lang="en-US" sz="1600" dirty="0"/>
              <a:t> </a:t>
            </a:r>
            <a:r>
              <a:rPr lang="en-US" sz="1600" dirty="0" smtClean="0"/>
              <a:t>listening, reading and </a:t>
            </a:r>
            <a:r>
              <a:rPr lang="en-US" sz="1600" dirty="0"/>
              <a:t>writing </a:t>
            </a:r>
            <a:endParaRPr lang="en-US" sz="1600" dirty="0" smtClean="0"/>
          </a:p>
          <a:p>
            <a:pPr marL="576263" lvl="1" indent="-112713" eaLnBrk="1" hangingPunct="1">
              <a:lnSpc>
                <a:spcPct val="100000"/>
              </a:lnSpc>
              <a:spcBef>
                <a:spcPct val="35000"/>
              </a:spcBef>
              <a:buSzPct val="90000"/>
              <a:buFont typeface="Verdana" pitchFamily="34" charset="0"/>
              <a:buChar char="-"/>
              <a:defRPr/>
            </a:pPr>
            <a:r>
              <a:rPr lang="en-US" sz="1800" dirty="0" smtClean="0">
                <a:solidFill>
                  <a:srgbClr val="364395"/>
                </a:solidFill>
              </a:rPr>
              <a:t>Efficient</a:t>
            </a:r>
            <a:r>
              <a:rPr lang="en-US" sz="1800" dirty="0">
                <a:solidFill>
                  <a:srgbClr val="364395"/>
                </a:solidFill>
              </a:rPr>
              <a:t>:</a:t>
            </a:r>
          </a:p>
          <a:p>
            <a:pPr marL="576263" lvl="1" indent="-112713" eaLnBrk="1" hangingPunct="1">
              <a:lnSpc>
                <a:spcPct val="100000"/>
              </a:lnSpc>
              <a:spcBef>
                <a:spcPct val="35000"/>
              </a:spcBef>
              <a:buSzPct val="90000"/>
              <a:buFont typeface="Verdana" pitchFamily="34" charset="0"/>
              <a:buChar char="-"/>
              <a:defRPr/>
            </a:pPr>
            <a:r>
              <a:rPr lang="en-US" sz="1600" dirty="0"/>
              <a:t>90 minute </a:t>
            </a:r>
            <a:r>
              <a:rPr lang="en-US" sz="1600" dirty="0" smtClean="0"/>
              <a:t>exam, on-demand computer- </a:t>
            </a:r>
            <a:r>
              <a:rPr lang="en-US" sz="1600" dirty="0"/>
              <a:t>based test</a:t>
            </a:r>
          </a:p>
          <a:p>
            <a:pPr marL="576263" indent="-350838" eaLnBrk="1" hangingPunct="1">
              <a:lnSpc>
                <a:spcPct val="100000"/>
              </a:lnSpc>
              <a:spcBef>
                <a:spcPct val="35000"/>
              </a:spcBef>
              <a:buFont typeface="Verdana" pitchFamily="34" charset="0"/>
              <a:buChar char="•"/>
              <a:defRPr/>
            </a:pPr>
            <a:r>
              <a:rPr lang="en-US" sz="1800" dirty="0">
                <a:solidFill>
                  <a:srgbClr val="364395"/>
                </a:solidFill>
              </a:rPr>
              <a:t>Relevant:</a:t>
            </a:r>
            <a:r>
              <a:rPr lang="en-US" sz="1600" dirty="0">
                <a:solidFill>
                  <a:srgbClr val="364395"/>
                </a:solidFill>
              </a:rPr>
              <a:t> </a:t>
            </a:r>
            <a:endParaRPr lang="en-US" sz="1600" dirty="0" smtClean="0">
              <a:solidFill>
                <a:srgbClr val="364395"/>
              </a:solidFill>
            </a:endParaRPr>
          </a:p>
          <a:p>
            <a:pPr marL="627063" indent="-163513" eaLnBrk="1" hangingPunct="1">
              <a:lnSpc>
                <a:spcPct val="100000"/>
              </a:lnSpc>
              <a:spcBef>
                <a:spcPct val="35000"/>
              </a:spcBef>
              <a:buFont typeface="Verdana" pitchFamily="34" charset="0"/>
              <a:buChar char="-"/>
              <a:defRPr/>
            </a:pPr>
            <a:r>
              <a:rPr lang="en-US" sz="1600" dirty="0" smtClean="0"/>
              <a:t>Tests business-related </a:t>
            </a:r>
            <a:r>
              <a:rPr lang="en-US" sz="1600" dirty="0" smtClean="0"/>
              <a:t>productive English </a:t>
            </a:r>
            <a:r>
              <a:rPr lang="en-US" sz="1600" dirty="0" smtClean="0"/>
              <a:t>communication skills used in the workplace</a:t>
            </a:r>
          </a:p>
          <a:p>
            <a:pPr marL="1588" lvl="1" indent="0" eaLnBrk="1" hangingPunct="1">
              <a:lnSpc>
                <a:spcPct val="110000"/>
              </a:lnSpc>
              <a:buNone/>
              <a:defRPr/>
            </a:pPr>
            <a:r>
              <a:rPr lang="en-US" sz="1600" dirty="0" smtClean="0"/>
              <a:t>    </a:t>
            </a:r>
            <a:endParaRPr lang="en-US" sz="1600" dirty="0">
              <a:solidFill>
                <a:srgbClr val="364395"/>
              </a:solidFill>
            </a:endParaRPr>
          </a:p>
          <a:p>
            <a:pPr marL="576263" lvl="1" indent="-350838" eaLnBrk="1" hangingPunct="1">
              <a:lnSpc>
                <a:spcPct val="110000"/>
              </a:lnSpc>
              <a:defRPr/>
            </a:pPr>
            <a:r>
              <a:rPr lang="en-US" sz="1800" dirty="0">
                <a:solidFill>
                  <a:srgbClr val="364395"/>
                </a:solidFill>
              </a:rPr>
              <a:t>Reliable:</a:t>
            </a:r>
          </a:p>
          <a:p>
            <a:pPr marL="576263" lvl="1" indent="-112713" eaLnBrk="1" hangingPunct="1">
              <a:lnSpc>
                <a:spcPct val="110000"/>
              </a:lnSpc>
              <a:buFont typeface="Verdana" pitchFamily="34" charset="0"/>
              <a:buChar char="-"/>
              <a:defRPr/>
            </a:pPr>
            <a:r>
              <a:rPr lang="en-US" sz="1600" dirty="0"/>
              <a:t>Delivered in highly secure Pearson VUE test centers; automated </a:t>
            </a:r>
            <a:r>
              <a:rPr lang="en-US" sz="1600" dirty="0" smtClean="0"/>
              <a:t>scoring</a:t>
            </a:r>
            <a:endParaRPr lang="en-US" sz="1600" dirty="0"/>
          </a:p>
        </p:txBody>
      </p:sp>
      <p:pic>
        <p:nvPicPr>
          <p:cNvPr id="2050" name="Picture 2" descr="S:\Marketing\E^Pro\Design Files\Images\EPro Images\iStock_000021669286Med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145" y="1201216"/>
            <a:ext cx="3307447" cy="495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226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Why E^Pro™?</a:t>
            </a:r>
          </a:p>
        </p:txBody>
      </p:sp>
      <p:sp>
        <p:nvSpPr>
          <p:cNvPr id="93186" name="Slide Number Placeholder 4"/>
          <p:cNvSpPr txBox="1">
            <a:spLocks noGrp="1"/>
          </p:cNvSpPr>
          <p:nvPr/>
        </p:nvSpPr>
        <p:spPr bwMode="gray">
          <a:xfrm>
            <a:off x="7010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fld id="{49952497-5C88-431F-B13F-9A74BD7F05B5}" type="slidenum">
              <a:rPr lang="en-US" sz="900" b="1">
                <a:solidFill>
                  <a:schemeClr val="bg1"/>
                </a:solidFill>
                <a:latin typeface="Arial" charset="0"/>
              </a:rPr>
              <a:pPr/>
              <a:t>18</a:t>
            </a:fld>
            <a:endParaRPr lang="en-US" sz="9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3187" name="Content Placeholder 3"/>
          <p:cNvSpPr>
            <a:spLocks/>
          </p:cNvSpPr>
          <p:nvPr/>
        </p:nvSpPr>
        <p:spPr bwMode="auto">
          <a:xfrm>
            <a:off x="365125" y="1602940"/>
            <a:ext cx="8407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defTabSz="857250" eaLnBrk="0" hangingPunct="0">
              <a:spcBef>
                <a:spcPct val="35000"/>
              </a:spcBef>
              <a:buSzPct val="80000"/>
              <a:buFont typeface="Verdana" pitchFamily="34" charset="0"/>
              <a:buChar char="•"/>
            </a:pPr>
            <a:r>
              <a:rPr lang="en-US" sz="2000" dirty="0">
                <a:solidFill>
                  <a:srgbClr val="364395"/>
                </a:solidFill>
              </a:rPr>
              <a:t>Accurate &amp; Consistent</a:t>
            </a:r>
          </a:p>
          <a:p>
            <a:pPr marL="742950" lvl="1" indent="-285750" defTabSz="857250" eaLnBrk="0" hangingPunct="0">
              <a:spcBef>
                <a:spcPct val="35000"/>
              </a:spcBef>
              <a:buSzPct val="80000"/>
              <a:buFont typeface="Verdana" pitchFamily="34" charset="0"/>
              <a:buChar char="•"/>
            </a:pPr>
            <a:r>
              <a:rPr lang="en-US" sz="2000" dirty="0"/>
              <a:t>E^Pro™ has proven quality and accuracy, delivering consistent, reliable testing without the typical variability of multiple evaluators and locations.</a:t>
            </a:r>
          </a:p>
          <a:p>
            <a:pPr marL="342900" indent="-342900" defTabSz="857250" eaLnBrk="0" hangingPunct="0">
              <a:spcBef>
                <a:spcPct val="35000"/>
              </a:spcBef>
              <a:buSzPct val="80000"/>
              <a:buFont typeface="Verdana" pitchFamily="34" charset="0"/>
              <a:buChar char="•"/>
            </a:pPr>
            <a:r>
              <a:rPr lang="en-US" sz="2000" dirty="0" smtClean="0">
                <a:solidFill>
                  <a:srgbClr val="364395"/>
                </a:solidFill>
              </a:rPr>
              <a:t>Cost-Effective</a:t>
            </a:r>
            <a:endParaRPr lang="en-US" sz="2000" dirty="0">
              <a:solidFill>
                <a:srgbClr val="364395"/>
              </a:solidFill>
            </a:endParaRPr>
          </a:p>
          <a:p>
            <a:pPr marL="742950" lvl="1" indent="-285750" defTabSz="857250" eaLnBrk="0" hangingPunct="0">
              <a:spcBef>
                <a:spcPct val="35000"/>
              </a:spcBef>
              <a:buSzPct val="80000"/>
              <a:buFont typeface="Verdana" pitchFamily="34" charset="0"/>
              <a:buChar char="•"/>
            </a:pPr>
            <a:r>
              <a:rPr lang="en-US" sz="2000" dirty="0"/>
              <a:t>With easy test administration and automated scoring, E^Pro™ provides a faster way to get results—and one that is more cost-efficient than other methods.</a:t>
            </a:r>
          </a:p>
          <a:p>
            <a:pPr marL="342900" indent="-342900" defTabSz="857250" eaLnBrk="0" hangingPunct="0">
              <a:spcBef>
                <a:spcPct val="35000"/>
              </a:spcBef>
              <a:buSzPct val="80000"/>
              <a:buFont typeface="Verdana" pitchFamily="34" charset="0"/>
              <a:buChar char="•"/>
            </a:pPr>
            <a:r>
              <a:rPr lang="en-US" sz="2000" dirty="0">
                <a:solidFill>
                  <a:srgbClr val="364395"/>
                </a:solidFill>
              </a:rPr>
              <a:t>Scalable &amp; Practical</a:t>
            </a:r>
          </a:p>
          <a:p>
            <a:pPr marL="742950" lvl="1" indent="-285750" defTabSz="857250" eaLnBrk="0" hangingPunct="0">
              <a:spcBef>
                <a:spcPct val="35000"/>
              </a:spcBef>
              <a:buSzPct val="80000"/>
              <a:buFont typeface="Verdana" pitchFamily="34" charset="0"/>
              <a:buChar char="•"/>
            </a:pPr>
            <a:r>
              <a:rPr lang="en-US" sz="2000" dirty="0"/>
              <a:t>E^Pro can be taken on demand, in multiple external locations or in your own corporate office, making it the only practical solution for enterprise use.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Competitive Advantage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b="1" dirty="0" smtClean="0">
                <a:solidFill>
                  <a:srgbClr val="364395"/>
                </a:solidFill>
              </a:rPr>
              <a:t>From a world leader in learning and testing:  </a:t>
            </a:r>
            <a:r>
              <a:rPr lang="en-US" sz="1600" dirty="0" smtClean="0"/>
              <a:t>Pearson is an internationally recognized leader in the field of English learning and in testing professional skills </a:t>
            </a:r>
          </a:p>
          <a:p>
            <a:r>
              <a:rPr lang="en-US" sz="1600" b="1" dirty="0" smtClean="0">
                <a:solidFill>
                  <a:srgbClr val="364395"/>
                </a:solidFill>
              </a:rPr>
              <a:t>Leading edge insights</a:t>
            </a:r>
            <a:r>
              <a:rPr lang="en-US" sz="1600" b="1" dirty="0" smtClean="0"/>
              <a:t>: </a:t>
            </a:r>
            <a:r>
              <a:rPr lang="en-US" sz="1600" dirty="0" smtClean="0"/>
              <a:t>four integrated skills better indicator of abilities</a:t>
            </a:r>
          </a:p>
          <a:p>
            <a:r>
              <a:rPr lang="en-US" sz="1600" b="1" dirty="0" smtClean="0">
                <a:solidFill>
                  <a:srgbClr val="364395"/>
                </a:solidFill>
              </a:rPr>
              <a:t>Real-world application: </a:t>
            </a:r>
            <a:r>
              <a:rPr lang="en-US" sz="1600" dirty="0" smtClean="0"/>
              <a:t>reflects actual communication requirements for middle management positions and higher</a:t>
            </a:r>
          </a:p>
          <a:p>
            <a:r>
              <a:rPr lang="en-US" sz="1600" b="1" dirty="0" smtClean="0">
                <a:solidFill>
                  <a:srgbClr val="364395"/>
                </a:solidFill>
              </a:rPr>
              <a:t>Convenience: </a:t>
            </a:r>
            <a:r>
              <a:rPr lang="en-US" sz="1600" dirty="0" smtClean="0"/>
              <a:t>less time away from work</a:t>
            </a:r>
          </a:p>
          <a:p>
            <a:r>
              <a:rPr lang="en-US" sz="1600" b="1" dirty="0" smtClean="0">
                <a:solidFill>
                  <a:srgbClr val="364395"/>
                </a:solidFill>
              </a:rPr>
              <a:t>Confidence: </a:t>
            </a:r>
            <a:r>
              <a:rPr lang="en-US" sz="1600" dirty="0" smtClean="0"/>
              <a:t>secure delivery and auto-scoring protects integrity of and trust in results</a:t>
            </a:r>
          </a:p>
          <a:p>
            <a:r>
              <a:rPr lang="en-US" sz="1600" b="1" dirty="0" smtClean="0">
                <a:solidFill>
                  <a:srgbClr val="364395"/>
                </a:solidFill>
              </a:rPr>
              <a:t>Ease of use: </a:t>
            </a:r>
            <a:r>
              <a:rPr lang="en-US" sz="1600" dirty="0" smtClean="0"/>
              <a:t>Full service and support reduces the workload for HR professionals</a:t>
            </a:r>
          </a:p>
          <a:p>
            <a:r>
              <a:rPr lang="en-US" sz="1600" b="1" dirty="0" smtClean="0">
                <a:solidFill>
                  <a:srgbClr val="364395"/>
                </a:solidFill>
              </a:rPr>
              <a:t>Flexible: </a:t>
            </a:r>
            <a:r>
              <a:rPr lang="en-US" sz="1600" dirty="0" smtClean="0"/>
              <a:t>On-demand testing</a:t>
            </a:r>
          </a:p>
          <a:p>
            <a:r>
              <a:rPr lang="en-US" sz="1600" b="1" dirty="0" smtClean="0">
                <a:solidFill>
                  <a:srgbClr val="364395"/>
                </a:solidFill>
              </a:rPr>
              <a:t>Faster, unbiased results: 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</a:rPr>
              <a:t>Automatically scored in 3-5 days </a:t>
            </a:r>
          </a:p>
          <a:p>
            <a:r>
              <a:rPr lang="en-US" sz="1600" b="1" dirty="0" smtClean="0">
                <a:solidFill>
                  <a:srgbClr val="364395"/>
                </a:solidFill>
              </a:rPr>
              <a:t>Advanced services for HR professionals: </a:t>
            </a:r>
            <a:r>
              <a:rPr lang="en-US" sz="1600" dirty="0" smtClean="0"/>
              <a:t>Benchmarking/standard setting for various jobs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5078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407340" y="391179"/>
            <a:ext cx="4960046" cy="1625511"/>
          </a:xfrm>
        </p:spPr>
        <p:txBody>
          <a:bodyPr lIns="91440" tIns="45720" rIns="91440" bIns="45720"/>
          <a:lstStyle/>
          <a:p>
            <a:pPr eaLnBrk="1" hangingPunct="1"/>
            <a:r>
              <a:rPr lang="en-US" sz="3200" dirty="0" smtClean="0"/>
              <a:t>English for Professionals Exam 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b="0" dirty="0" smtClean="0">
                <a:solidFill>
                  <a:schemeClr val="tx1"/>
                </a:solidFill>
              </a:rPr>
              <a:t/>
            </a:r>
            <a:br>
              <a:rPr lang="en-US" sz="2800" b="0" dirty="0" smtClean="0">
                <a:solidFill>
                  <a:schemeClr val="tx1"/>
                </a:solidFill>
              </a:rPr>
            </a:br>
            <a:endParaRPr lang="en-US" sz="2800" b="0" dirty="0" smtClean="0">
              <a:solidFill>
                <a:schemeClr val="tx1"/>
              </a:solidFill>
            </a:endParaRP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9873" y="2604698"/>
            <a:ext cx="8177409" cy="1366054"/>
          </a:xfrm>
        </p:spPr>
        <p:txBody>
          <a:bodyPr lIns="91440" tIns="45720" rIns="91440" bIns="45720"/>
          <a:lstStyle/>
          <a:p>
            <a:pPr marL="0" indent="0" eaLnBrk="1" hangingPunct="1"/>
            <a:r>
              <a:rPr lang="en-US" b="0" dirty="0" smtClean="0">
                <a:solidFill>
                  <a:schemeClr val="tx1"/>
                </a:solidFill>
              </a:rPr>
              <a:t>Presenter Name(s)</a:t>
            </a:r>
          </a:p>
          <a:p>
            <a:pPr marL="0" indent="0" eaLnBrk="1" hangingPunct="1"/>
            <a:r>
              <a:rPr lang="en-US" b="0" dirty="0" smtClean="0">
                <a:solidFill>
                  <a:schemeClr val="tx1"/>
                </a:solidFill>
              </a:rPr>
              <a:t>Date</a:t>
            </a:r>
          </a:p>
        </p:txBody>
      </p:sp>
      <p:pic>
        <p:nvPicPr>
          <p:cNvPr id="60419" name="Picture 5" descr="E^Pro Logotyp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873" y="163883"/>
            <a:ext cx="306705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458200" cy="609600"/>
          </a:xfrm>
        </p:spPr>
        <p:txBody>
          <a:bodyPr/>
          <a:lstStyle/>
          <a:p>
            <a:r>
              <a:rPr lang="en-US" smtClean="0"/>
              <a:t>How is E^Pro™ used?</a:t>
            </a:r>
          </a:p>
        </p:txBody>
      </p:sp>
      <p:sp>
        <p:nvSpPr>
          <p:cNvPr id="97282" name="Slide Number Placeholder 3"/>
          <p:cNvSpPr txBox="1">
            <a:spLocks noGrp="1"/>
          </p:cNvSpPr>
          <p:nvPr/>
        </p:nvSpPr>
        <p:spPr bwMode="gray">
          <a:xfrm>
            <a:off x="7010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fld id="{D63F55F9-6051-4366-AB2F-A7F03944AA27}" type="slidenum">
              <a:rPr lang="en-US" sz="900" b="1">
                <a:solidFill>
                  <a:schemeClr val="bg1"/>
                </a:solidFill>
                <a:latin typeface="Arial" charset="0"/>
              </a:rPr>
              <a:pPr/>
              <a:t>20</a:t>
            </a:fld>
            <a:endParaRPr lang="en-US" sz="900" b="1">
              <a:solidFill>
                <a:schemeClr val="bg1"/>
              </a:solidFill>
              <a:latin typeface="Arial" charset="0"/>
            </a:endParaRPr>
          </a:p>
        </p:txBody>
      </p:sp>
      <p:graphicFrame>
        <p:nvGraphicFramePr>
          <p:cNvPr id="97301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916753"/>
              </p:ext>
            </p:extLst>
          </p:nvPr>
        </p:nvGraphicFramePr>
        <p:xfrm>
          <a:off x="526093" y="1687292"/>
          <a:ext cx="8284532" cy="4160505"/>
        </p:xfrm>
        <a:graphic>
          <a:graphicData uri="http://schemas.openxmlformats.org/drawingml/2006/table">
            <a:tbl>
              <a:tblPr/>
              <a:tblGrid>
                <a:gridCol w="3056030"/>
                <a:gridCol w="5228502"/>
              </a:tblGrid>
              <a:tr h="954019">
                <a:tc>
                  <a:txBody>
                    <a:bodyPr/>
                    <a:lstStyle/>
                    <a:p>
                      <a:pPr marL="0" marR="0" lvl="0" indent="0" algn="ctr" defTabSz="85725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Verdana" pitchFamily="34" charset="0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  <a:p>
                      <a:pPr marL="0" marR="0" lvl="0" indent="0" algn="ctr" defTabSz="85725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Verdana" pitchFamily="34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Recruiting, Hiring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85725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Verdana" pitchFamily="34" charset="0"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Reliable, scalable screening of potential hires</a:t>
                      </a:r>
                    </a:p>
                    <a:p>
                      <a:pPr marL="177800" marR="0" lvl="0" indent="-177800" algn="l" defTabSz="85725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Verdana" pitchFamily="34" charset="0"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Verify communication skills for job performance</a:t>
                      </a:r>
                    </a:p>
                    <a:p>
                      <a:pPr marL="177800" marR="0" lvl="0" indent="-177800" algn="l" defTabSz="85725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Verdana" pitchFamily="34" charset="0"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Certify English for special requirements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047512">
                <a:tc>
                  <a:txBody>
                    <a:bodyPr/>
                    <a:lstStyle/>
                    <a:p>
                      <a:pPr marL="0" marR="0" lvl="0" indent="0" algn="ctr" defTabSz="85725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Verdana" pitchFamily="34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Special Assignments &amp; Projects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85725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Verdana" pitchFamily="34" charset="0"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Verify English for global project teams or overseas assignments</a:t>
                      </a:r>
                    </a:p>
                    <a:p>
                      <a:pPr marL="177800" marR="0" lvl="0" indent="-177800" algn="l" defTabSz="85725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Verdana" pitchFamily="34" charset="0"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Assess readiness for leadership programs or promotions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954019">
                <a:tc>
                  <a:txBody>
                    <a:bodyPr/>
                    <a:lstStyle/>
                    <a:p>
                      <a:pPr marL="0" marR="0" lvl="0" indent="0" algn="ctr" defTabSz="85725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Verdana" pitchFamily="34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Benchmarking</a:t>
                      </a:r>
                    </a:p>
                    <a:p>
                      <a:pPr marL="0" marR="0" lvl="0" indent="0" algn="ctr" defTabSz="85725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Verdana" pitchFamily="34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Language Skills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85725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Verdana" pitchFamily="34" charset="0"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Verify English levels of current employees</a:t>
                      </a:r>
                    </a:p>
                    <a:p>
                      <a:pPr marL="177800" marR="0" lvl="0" indent="-177800" algn="l" defTabSz="85725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Verdana" pitchFamily="34" charset="0"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Set corporate standard for spoken English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954019">
                <a:tc>
                  <a:txBody>
                    <a:bodyPr/>
                    <a:lstStyle/>
                    <a:p>
                      <a:pPr marL="0" marR="0" lvl="0" indent="0" algn="ctr" defTabSz="85725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Verdana" pitchFamily="34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Language</a:t>
                      </a:r>
                    </a:p>
                    <a:p>
                      <a:pPr marL="0" marR="0" lvl="0" indent="0" algn="ctr" defTabSz="85725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Verdana" pitchFamily="34" charset="0"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Training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85725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Verdana" pitchFamily="34" charset="0"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Ensure accurate placement for targeted training</a:t>
                      </a:r>
                    </a:p>
                    <a:p>
                      <a:pPr marL="177800" marR="0" lvl="0" indent="-177800" algn="l" defTabSz="85725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Verdana" pitchFamily="34" charset="0"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Monitor progress of language skills acquisition</a:t>
                      </a:r>
                    </a:p>
                    <a:p>
                      <a:pPr marL="177800" marR="0" lvl="0" indent="-177800" algn="l" defTabSz="85725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 typeface="Verdana" pitchFamily="34" charset="0"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Verify skills are acceptable with exit testing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5763" y="276225"/>
            <a:ext cx="8407400" cy="785813"/>
          </a:xfrm>
        </p:spPr>
        <p:txBody>
          <a:bodyPr/>
          <a:lstStyle/>
          <a:p>
            <a:r>
              <a:rPr lang="en-US" altLang="ja-JP" smtClean="0">
                <a:ea typeface="ＭＳ Ｐゴシック" pitchFamily="34" charset="-128"/>
              </a:rPr>
              <a:t>Test structure and design</a:t>
            </a:r>
          </a:p>
        </p:txBody>
      </p:sp>
      <p:sp>
        <p:nvSpPr>
          <p:cNvPr id="10137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38203" y="1587500"/>
            <a:ext cx="8196176" cy="4071025"/>
          </a:xfrm>
        </p:spPr>
        <p:txBody>
          <a:bodyPr/>
          <a:lstStyle/>
          <a:p>
            <a:pPr defTabSz="914400">
              <a:lnSpc>
                <a:spcPct val="100000"/>
              </a:lnSpc>
              <a:spcBef>
                <a:spcPct val="35000"/>
              </a:spcBef>
              <a:buFontTx/>
              <a:buChar char="•"/>
            </a:pPr>
            <a:r>
              <a:rPr lang="en-US" altLang="ja-JP" dirty="0" smtClean="0">
                <a:ea typeface="ＭＳ Ｐゴシック" pitchFamily="34" charset="-128"/>
              </a:rPr>
              <a:t>Test takes about 90 minutes to complete</a:t>
            </a:r>
          </a:p>
          <a:p>
            <a:pPr defTabSz="914400">
              <a:lnSpc>
                <a:spcPct val="100000"/>
              </a:lnSpc>
              <a:spcBef>
                <a:spcPct val="35000"/>
              </a:spcBef>
              <a:buFontTx/>
              <a:buChar char="•"/>
            </a:pPr>
            <a:r>
              <a:rPr lang="en-US" altLang="ja-JP" dirty="0" smtClean="0">
                <a:ea typeface="ＭＳ Ｐゴシック" pitchFamily="34" charset="-128"/>
              </a:rPr>
              <a:t>Speaking, listening, reading and writing questions</a:t>
            </a:r>
          </a:p>
          <a:p>
            <a:pPr defTabSz="914400">
              <a:lnSpc>
                <a:spcPct val="100000"/>
              </a:lnSpc>
              <a:spcBef>
                <a:spcPct val="35000"/>
              </a:spcBef>
              <a:buFontTx/>
              <a:buChar char="•"/>
            </a:pPr>
            <a:r>
              <a:rPr lang="en-US" altLang="ja-JP" dirty="0" smtClean="0">
                <a:ea typeface="ＭＳ Ｐゴシック" pitchFamily="34" charset="-128"/>
              </a:rPr>
              <a:t>15 different integrated tasks</a:t>
            </a:r>
          </a:p>
          <a:p>
            <a:pPr defTabSz="914400">
              <a:lnSpc>
                <a:spcPct val="100000"/>
              </a:lnSpc>
              <a:spcBef>
                <a:spcPct val="35000"/>
              </a:spcBef>
              <a:buFontTx/>
              <a:buChar char="•"/>
            </a:pPr>
            <a:r>
              <a:rPr lang="en-US" altLang="ja-JP" dirty="0" smtClean="0">
                <a:ea typeface="ＭＳ Ｐゴシック" pitchFamily="34" charset="-128"/>
              </a:rPr>
              <a:t>Measures productive as well as receptive skills </a:t>
            </a:r>
          </a:p>
          <a:p>
            <a:pPr defTabSz="914400">
              <a:lnSpc>
                <a:spcPct val="100000"/>
              </a:lnSpc>
              <a:spcBef>
                <a:spcPct val="35000"/>
              </a:spcBef>
              <a:buFontTx/>
              <a:buChar char="•"/>
            </a:pPr>
            <a:r>
              <a:rPr lang="en-US" altLang="ja-JP" dirty="0" smtClean="0">
                <a:ea typeface="ＭＳ Ｐゴシック" pitchFamily="34" charset="-128"/>
              </a:rPr>
              <a:t>Test content is based on use of English in a workplace context</a:t>
            </a:r>
          </a:p>
          <a:p>
            <a:pPr defTabSz="914400">
              <a:lnSpc>
                <a:spcPct val="100000"/>
              </a:lnSpc>
              <a:spcBef>
                <a:spcPct val="35000"/>
              </a:spcBef>
              <a:buFontTx/>
              <a:buChar char="•"/>
            </a:pPr>
            <a:r>
              <a:rPr lang="en-US" altLang="ja-JP" dirty="0" smtClean="0">
                <a:ea typeface="ＭＳ Ｐゴシック" pitchFamily="34" charset="-128"/>
              </a:rPr>
              <a:t>Taken on a computer in a proctored test center</a:t>
            </a:r>
          </a:p>
          <a:p>
            <a:pPr defTabSz="914400">
              <a:lnSpc>
                <a:spcPct val="100000"/>
              </a:lnSpc>
              <a:spcBef>
                <a:spcPct val="35000"/>
              </a:spcBef>
              <a:buFontTx/>
              <a:buChar char="•"/>
            </a:pPr>
            <a:r>
              <a:rPr lang="en-US" altLang="ja-JP" dirty="0" smtClean="0">
                <a:ea typeface="ＭＳ Ｐゴシック" pitchFamily="34" charset="-128"/>
              </a:rPr>
              <a:t>Automatically scored by Pearson’s patented and proprietary technology (including speaking and writing)</a:t>
            </a:r>
          </a:p>
          <a:p>
            <a:pPr marL="642938" lvl="1" indent="-285750" defTabSz="914400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ü"/>
            </a:pPr>
            <a:endParaRPr lang="en-US" altLang="ja-JP" sz="1500" dirty="0" smtClean="0">
              <a:solidFill>
                <a:srgbClr val="364395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5763" y="276225"/>
            <a:ext cx="6729412" cy="785813"/>
          </a:xfrm>
        </p:spPr>
        <p:txBody>
          <a:bodyPr/>
          <a:lstStyle/>
          <a:p>
            <a:r>
              <a:rPr lang="en-US" altLang="ja-JP" smtClean="0">
                <a:ea typeface="ＭＳ Ｐゴシック" pitchFamily="34" charset="-128"/>
              </a:rPr>
              <a:t>Website</a:t>
            </a:r>
          </a:p>
        </p:txBody>
      </p:sp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266700" y="1195388"/>
            <a:ext cx="33020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en-US" sz="2000" dirty="0" smtClean="0"/>
              <a:t>Fully-functional website: </a:t>
            </a:r>
            <a:r>
              <a:rPr lang="en-US" sz="2000" dirty="0" smtClean="0">
                <a:hlinkClick r:id="rId3"/>
              </a:rPr>
              <a:t>www.eproexam.com</a:t>
            </a:r>
            <a:endParaRPr lang="en-US" sz="2000" dirty="0" smtClean="0"/>
          </a:p>
          <a:p>
            <a:pPr marL="0" indent="0" eaLnBrk="1" hangingPunct="1">
              <a:defRPr/>
            </a:pPr>
            <a:endParaRPr lang="en-US" sz="2000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000" dirty="0" smtClean="0"/>
              <a:t>Targeted content for corporations &amp; professionals</a:t>
            </a:r>
          </a:p>
          <a:p>
            <a:pPr marL="0" indent="0" eaLnBrk="1" hangingPunct="1">
              <a:defRPr/>
            </a:pPr>
            <a:endParaRPr lang="en-US" sz="2000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000" dirty="0" smtClean="0"/>
              <a:t>Detailed information on the test &amp; score report</a:t>
            </a:r>
          </a:p>
          <a:p>
            <a:pPr marL="0" indent="0" eaLnBrk="1" hangingPunct="1">
              <a:defRPr/>
            </a:pPr>
            <a:endParaRPr lang="en-US" sz="2000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000" dirty="0" smtClean="0"/>
              <a:t>Exam registration process begins through the site</a:t>
            </a:r>
          </a:p>
        </p:txBody>
      </p:sp>
      <p:pic>
        <p:nvPicPr>
          <p:cNvPr id="38917" name="Picture 5" descr="C:\Users\uhenksu\AppData\Local\Microsoft\Windows\Temporary Internet Files\Content.Outlook\27XLRXQM\epro_home_p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703" y="1303713"/>
            <a:ext cx="5028815" cy="428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6988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score ppt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519113"/>
            <a:ext cx="5519737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5763" y="276225"/>
            <a:ext cx="3530600" cy="785813"/>
          </a:xfrm>
        </p:spPr>
        <p:txBody>
          <a:bodyPr/>
          <a:lstStyle/>
          <a:p>
            <a:r>
              <a:rPr lang="en-US" altLang="ja-JP" smtClean="0">
                <a:ea typeface="ＭＳ Ｐゴシック" pitchFamily="34" charset="-128"/>
              </a:rPr>
              <a:t>Candidate score report</a:t>
            </a:r>
          </a:p>
        </p:txBody>
      </p:sp>
      <p:sp>
        <p:nvSpPr>
          <p:cNvPr id="39940" name="Content Placeholder 10"/>
          <p:cNvSpPr>
            <a:spLocks noGrp="1"/>
          </p:cNvSpPr>
          <p:nvPr>
            <p:ph idx="4294967295"/>
          </p:nvPr>
        </p:nvSpPr>
        <p:spPr>
          <a:xfrm>
            <a:off x="390525" y="1371600"/>
            <a:ext cx="3429000" cy="4800600"/>
          </a:xfrm>
        </p:spPr>
        <p:txBody>
          <a:bodyPr/>
          <a:lstStyle/>
          <a:p>
            <a:pPr defTabSz="914400">
              <a:lnSpc>
                <a:spcPct val="100000"/>
              </a:lnSpc>
              <a:spcBef>
                <a:spcPct val="35000"/>
              </a:spcBef>
              <a:buFontTx/>
              <a:buChar char="•"/>
            </a:pPr>
            <a:r>
              <a:rPr lang="en-US" altLang="ja-JP" dirty="0" smtClean="0">
                <a:ea typeface="ＭＳ Ｐゴシック" pitchFamily="34" charset="-128"/>
              </a:rPr>
              <a:t>Scores available </a:t>
            </a:r>
            <a:r>
              <a:rPr lang="en-US" altLang="ja-JP" smtClean="0">
                <a:ea typeface="ＭＳ Ｐゴシック" pitchFamily="34" charset="-128"/>
              </a:rPr>
              <a:t>within 3-5 </a:t>
            </a:r>
            <a:r>
              <a:rPr lang="en-US" altLang="ja-JP" dirty="0" smtClean="0">
                <a:ea typeface="ＭＳ Ｐゴシック" pitchFamily="34" charset="-128"/>
              </a:rPr>
              <a:t>days</a:t>
            </a:r>
          </a:p>
          <a:p>
            <a:pPr defTabSz="914400">
              <a:lnSpc>
                <a:spcPct val="100000"/>
              </a:lnSpc>
              <a:spcBef>
                <a:spcPct val="35000"/>
              </a:spcBef>
              <a:buFontTx/>
              <a:buChar char="•"/>
            </a:pPr>
            <a:r>
              <a:rPr lang="en-US" altLang="ja-JP" dirty="0" smtClean="0">
                <a:ea typeface="ＭＳ Ｐゴシック" pitchFamily="34" charset="-128"/>
              </a:rPr>
              <a:t>Candidate receives comprehensive </a:t>
            </a:r>
            <a:r>
              <a:rPr lang="en-US" altLang="ja-JP" dirty="0">
                <a:ea typeface="ＭＳ Ｐゴシック" pitchFamily="34" charset="-128"/>
              </a:rPr>
              <a:t>s</a:t>
            </a:r>
            <a:r>
              <a:rPr lang="en-US" altLang="ja-JP" dirty="0" smtClean="0">
                <a:ea typeface="ＭＳ Ｐゴシック" pitchFamily="34" charset="-128"/>
              </a:rPr>
              <a:t>core </a:t>
            </a:r>
            <a:r>
              <a:rPr lang="en-US" altLang="ja-JP" dirty="0">
                <a:ea typeface="ＭＳ Ｐゴシック" pitchFamily="34" charset="-128"/>
              </a:rPr>
              <a:t>r</a:t>
            </a:r>
            <a:r>
              <a:rPr lang="en-US" altLang="ja-JP" dirty="0" smtClean="0">
                <a:ea typeface="ＭＳ Ｐゴシック" pitchFamily="34" charset="-128"/>
              </a:rPr>
              <a:t>eport</a:t>
            </a:r>
          </a:p>
          <a:p>
            <a:pPr defTabSz="914400">
              <a:lnSpc>
                <a:spcPct val="100000"/>
              </a:lnSpc>
              <a:spcBef>
                <a:spcPct val="35000"/>
              </a:spcBef>
              <a:buFontTx/>
              <a:buChar char="•"/>
            </a:pPr>
            <a:r>
              <a:rPr lang="en-US" altLang="ja-JP" dirty="0" smtClean="0">
                <a:ea typeface="ＭＳ Ｐゴシック" pitchFamily="34" charset="-128"/>
              </a:rPr>
              <a:t>Overall score, plus 4  skill scores and 8 sub-skill scores for key language areas </a:t>
            </a:r>
          </a:p>
          <a:p>
            <a:pPr defTabSz="914400">
              <a:lnSpc>
                <a:spcPct val="100000"/>
              </a:lnSpc>
              <a:spcBef>
                <a:spcPct val="35000"/>
              </a:spcBef>
              <a:buFontTx/>
              <a:buChar char="•"/>
            </a:pPr>
            <a:r>
              <a:rPr lang="en-US" altLang="ja-JP" dirty="0" smtClean="0">
                <a:ea typeface="ＭＳ Ｐゴシック" pitchFamily="34" charset="-128"/>
              </a:rPr>
              <a:t>Maps to CEFR</a:t>
            </a:r>
          </a:p>
        </p:txBody>
      </p:sp>
    </p:spTree>
    <p:extLst>
      <p:ext uri="{BB962C8B-B14F-4D97-AF65-F5344CB8AC3E}">
        <p14:creationId xmlns:p14="http://schemas.microsoft.com/office/powerpoint/2010/main" val="122072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365125" y="395288"/>
            <a:ext cx="8407400" cy="900112"/>
          </a:xfrm>
        </p:spPr>
        <p:txBody>
          <a:bodyPr/>
          <a:lstStyle/>
          <a:p>
            <a:pPr eaLnBrk="1" hangingPunct="1"/>
            <a:r>
              <a:rPr lang="en-US" altLang="en-US" smtClean="0"/>
              <a:t>E^Pro Scores compared to CEFR and GSE</a:t>
            </a:r>
          </a:p>
        </p:txBody>
      </p:sp>
      <p:pic>
        <p:nvPicPr>
          <p:cNvPr id="35844" name="Picture 4" descr="C:\Users\uhenksu\AppData\Local\Microsoft\Windows\Temporary Internet Files\Content.Outlook\27XLRXQM\EPro Ch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39" y="1167299"/>
            <a:ext cx="7023369" cy="499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1569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" y="247650"/>
            <a:ext cx="4451350" cy="674688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smtClean="0"/>
              <a:t>Eligibility &amp; scheduling</a:t>
            </a:r>
          </a:p>
        </p:txBody>
      </p:sp>
      <p:sp>
        <p:nvSpPr>
          <p:cNvPr id="1075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0729" y="1465545"/>
            <a:ext cx="4302234" cy="4914618"/>
          </a:xfrm>
        </p:spPr>
        <p:txBody>
          <a:bodyPr lIns="91440" tIns="45720" rIns="91440" bIns="45720"/>
          <a:lstStyle/>
          <a:p>
            <a:pPr marL="228600" indent="-228600" eaLnBrk="1" hangingPunct="1">
              <a:buFontTx/>
              <a:buChar char="•"/>
            </a:pPr>
            <a:r>
              <a:rPr lang="en-US" dirty="0" smtClean="0"/>
              <a:t>Eligibility processing</a:t>
            </a:r>
          </a:p>
          <a:p>
            <a:pPr marL="571500" lvl="1" indent="-228600" eaLnBrk="1" hangingPunct="1">
              <a:spcBef>
                <a:spcPts val="300"/>
              </a:spcBef>
              <a:buFontTx/>
              <a:buChar char="•"/>
            </a:pPr>
            <a:r>
              <a:rPr lang="en-US" sz="1800" dirty="0" smtClean="0"/>
              <a:t>Automated process, real-time option</a:t>
            </a:r>
          </a:p>
          <a:p>
            <a:pPr marL="571500" lvl="1" indent="-228600" eaLnBrk="1" hangingPunct="1">
              <a:spcBef>
                <a:spcPts val="300"/>
              </a:spcBef>
              <a:buFontTx/>
              <a:buChar char="•"/>
            </a:pPr>
            <a:r>
              <a:rPr lang="en-US" sz="1800" dirty="0" smtClean="0"/>
              <a:t>Advanced error logging</a:t>
            </a:r>
          </a:p>
          <a:p>
            <a:pPr marL="571500" lvl="1" indent="-228600" eaLnBrk="1" hangingPunct="1">
              <a:spcBef>
                <a:spcPts val="300"/>
              </a:spcBef>
              <a:buFontTx/>
              <a:buChar char="•"/>
            </a:pPr>
            <a:r>
              <a:rPr lang="en-US" sz="1800" dirty="0" smtClean="0"/>
              <a:t>Systematic policy enforcement</a:t>
            </a:r>
          </a:p>
          <a:p>
            <a:pPr marL="228600" indent="-228600" eaLnBrk="1" hangingPunct="1">
              <a:buFontTx/>
              <a:buChar char="•"/>
            </a:pPr>
            <a:endParaRPr lang="en-US" sz="1600" dirty="0" smtClean="0"/>
          </a:p>
          <a:p>
            <a:pPr marL="228600" indent="-228600" eaLnBrk="1" hangingPunct="1">
              <a:lnSpc>
                <a:spcPct val="100000"/>
              </a:lnSpc>
              <a:buFontTx/>
              <a:buChar char="•"/>
            </a:pPr>
            <a:r>
              <a:rPr lang="en-US" dirty="0" smtClean="0"/>
              <a:t>Scheduling</a:t>
            </a:r>
          </a:p>
          <a:p>
            <a:pPr marL="571500" lvl="1" indent="-228600" eaLnBrk="1" hangingPunct="1">
              <a:spcBef>
                <a:spcPts val="300"/>
              </a:spcBef>
              <a:buFontTx/>
              <a:buChar char="•"/>
            </a:pPr>
            <a:r>
              <a:rPr lang="en-US" sz="1800" dirty="0" smtClean="0"/>
              <a:t>Customized Web registration </a:t>
            </a:r>
          </a:p>
          <a:p>
            <a:pPr marL="571500" lvl="1" indent="-228600" eaLnBrk="1" hangingPunct="1">
              <a:spcBef>
                <a:spcPts val="300"/>
              </a:spcBef>
              <a:buFontTx/>
              <a:buChar char="•"/>
            </a:pPr>
            <a:r>
              <a:rPr lang="en-US" sz="1800" dirty="0" smtClean="0"/>
              <a:t>Real-time scheduling</a:t>
            </a:r>
          </a:p>
          <a:p>
            <a:pPr marL="571500" lvl="1" indent="-228600" eaLnBrk="1" hangingPunct="1">
              <a:spcBef>
                <a:spcPts val="300"/>
              </a:spcBef>
              <a:buFontTx/>
              <a:buChar char="•"/>
            </a:pPr>
            <a:r>
              <a:rPr lang="en-US" sz="1800" dirty="0" smtClean="0"/>
              <a:t>Automatic authorization and confirmation </a:t>
            </a:r>
          </a:p>
          <a:p>
            <a:pPr marL="571500" lvl="1" indent="-228600" eaLnBrk="1" hangingPunct="1">
              <a:spcBef>
                <a:spcPts val="300"/>
              </a:spcBef>
              <a:buFontTx/>
              <a:buChar char="•"/>
            </a:pPr>
            <a:r>
              <a:rPr lang="en-US" sz="1800" dirty="0" smtClean="0"/>
              <a:t>Call center</a:t>
            </a:r>
          </a:p>
        </p:txBody>
      </p:sp>
      <p:pic>
        <p:nvPicPr>
          <p:cNvPr id="107523" name="Picture 5" descr="call_center_bl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3050" y="1047750"/>
            <a:ext cx="3063875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タイトル 1"/>
          <p:cNvSpPr>
            <a:spLocks noGrp="1"/>
          </p:cNvSpPr>
          <p:nvPr>
            <p:ph type="title" idx="4294967295"/>
          </p:nvPr>
        </p:nvSpPr>
        <p:spPr>
          <a:xfrm>
            <a:off x="385763" y="276225"/>
            <a:ext cx="8407400" cy="785813"/>
          </a:xfrm>
        </p:spPr>
        <p:txBody>
          <a:bodyPr/>
          <a:lstStyle/>
          <a:p>
            <a:r>
              <a:rPr kumimoji="1" lang="en-US" altLang="ja-JP" smtClean="0">
                <a:ea typeface="ＭＳ Ｐゴシック" pitchFamily="34" charset="-128"/>
              </a:rPr>
              <a:t>Secure test delivery</a:t>
            </a:r>
          </a:p>
        </p:txBody>
      </p:sp>
      <p:sp>
        <p:nvSpPr>
          <p:cNvPr id="109570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438411" y="1478071"/>
            <a:ext cx="8245214" cy="4190892"/>
          </a:xfrm>
        </p:spPr>
        <p:txBody>
          <a:bodyPr/>
          <a:lstStyle/>
          <a:p>
            <a:pPr defTabSz="914400">
              <a:spcBef>
                <a:spcPts val="1800"/>
              </a:spcBef>
              <a:buFontTx/>
              <a:buChar char="•"/>
            </a:pPr>
            <a:r>
              <a:rPr kumimoji="1" lang="en-US" altLang="ja-JP" dirty="0" smtClean="0">
                <a:ea typeface="ＭＳ Ｐゴシック" pitchFamily="34" charset="-128"/>
              </a:rPr>
              <a:t>E^Pro™ tests are delivered in secure, proctored test centers or may be delivered in your company-operated facility</a:t>
            </a:r>
            <a:endParaRPr lang="en-US" altLang="ja-JP" dirty="0" smtClean="0">
              <a:ea typeface="ＭＳ Ｐゴシック" pitchFamily="34" charset="-128"/>
            </a:endParaRPr>
          </a:p>
          <a:p>
            <a:pPr marL="671513" lvl="1" indent="-314325" defTabSz="914400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ja-JP" sz="1800" dirty="0" smtClean="0">
                <a:ea typeface="ＭＳ Ｐゴシック" pitchFamily="34" charset="-128"/>
              </a:rPr>
              <a:t>24/7 online scheduling </a:t>
            </a:r>
          </a:p>
          <a:p>
            <a:pPr marL="671513" lvl="1" indent="-314325" defTabSz="914400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ja-JP" sz="1800" dirty="0" smtClean="0">
                <a:ea typeface="ＭＳ Ｐゴシック" pitchFamily="34" charset="-128"/>
              </a:rPr>
              <a:t>Easy-to-use testing software</a:t>
            </a:r>
          </a:p>
          <a:p>
            <a:pPr marL="671513" lvl="1" indent="-314325" defTabSz="914400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ja-JP" sz="1800" dirty="0" smtClean="0">
                <a:ea typeface="ＭＳ Ｐゴシック" pitchFamily="34" charset="-128"/>
              </a:rPr>
              <a:t>Digital photo and signature printed on score report</a:t>
            </a:r>
          </a:p>
          <a:p>
            <a:pPr marL="671513" lvl="1" indent="-314325" defTabSz="914400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ja-JP" sz="1800" dirty="0" smtClean="0">
                <a:ea typeface="ＭＳ Ｐゴシック" pitchFamily="34" charset="-128"/>
              </a:rPr>
              <a:t>On-demand testing</a:t>
            </a:r>
          </a:p>
          <a:p>
            <a:pPr marL="671513" lvl="1" indent="-314325" defTabSz="914400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ja-JP" sz="1800" dirty="0" smtClean="0">
                <a:ea typeface="ＭＳ Ｐゴシック" pitchFamily="34" charset="-128"/>
              </a:rPr>
              <a:t>Secure data transmission to protect candidate and test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/>
          </p:nvPr>
        </p:nvSpPr>
        <p:spPr>
          <a:xfrm>
            <a:off x="422275" y="395288"/>
            <a:ext cx="3429000" cy="696912"/>
          </a:xfrm>
        </p:spPr>
        <p:txBody>
          <a:bodyPr/>
          <a:lstStyle/>
          <a:p>
            <a:r>
              <a:rPr lang="en-US" smtClean="0"/>
              <a:t>Thank you!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1313" y="327025"/>
            <a:ext cx="8407400" cy="620713"/>
          </a:xfrm>
        </p:spPr>
        <p:txBody>
          <a:bodyPr lIns="91440" tIns="45720" rIns="91440" bIns="45720"/>
          <a:lstStyle/>
          <a:p>
            <a:pPr eaLnBrk="1" hangingPunct="1"/>
            <a:r>
              <a:rPr lang="en-US" sz="2800" smtClean="0"/>
              <a:t>Agenda</a:t>
            </a:r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0200" y="1165225"/>
            <a:ext cx="8191500" cy="4262438"/>
          </a:xfrm>
        </p:spPr>
        <p:txBody>
          <a:bodyPr lIns="91440" tIns="45720" rIns="91440" bIns="45720"/>
          <a:lstStyle/>
          <a:p>
            <a:pPr marL="0" indent="0" eaLnBrk="1" hangingPunct="1"/>
            <a:r>
              <a:rPr lang="en-US" b="0" dirty="0" smtClean="0">
                <a:solidFill>
                  <a:schemeClr val="tx1"/>
                </a:solidFill>
              </a:rPr>
              <a:t>Who is Pearson?</a:t>
            </a:r>
          </a:p>
          <a:p>
            <a:pPr marL="0" indent="0" eaLnBrk="1" hangingPunct="1">
              <a:buFont typeface="Verdana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sz="1800" b="0" dirty="0" smtClean="0">
                <a:solidFill>
                  <a:schemeClr val="tx1"/>
                </a:solidFill>
              </a:rPr>
              <a:t>A legacy of education and testing for professionals</a:t>
            </a:r>
          </a:p>
          <a:p>
            <a:pPr marL="0" indent="0" eaLnBrk="1" hangingPunct="1"/>
            <a:endParaRPr lang="en-US" b="0" dirty="0" smtClean="0">
              <a:solidFill>
                <a:schemeClr val="tx1"/>
              </a:solidFill>
            </a:endParaRPr>
          </a:p>
          <a:p>
            <a:pPr marL="0" indent="0" eaLnBrk="1" hangingPunct="1"/>
            <a:r>
              <a:rPr lang="en-US" b="0" dirty="0" smtClean="0">
                <a:solidFill>
                  <a:schemeClr val="tx1"/>
                </a:solidFill>
              </a:rPr>
              <a:t>About E^Pro™</a:t>
            </a:r>
          </a:p>
          <a:p>
            <a:pPr marL="0" indent="0" eaLnBrk="1" hangingPunct="1">
              <a:buFont typeface="Verdana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 </a:t>
            </a:r>
            <a:r>
              <a:rPr lang="en-US" sz="1800" b="0" dirty="0" smtClean="0">
                <a:solidFill>
                  <a:schemeClr val="tx1"/>
                </a:solidFill>
              </a:rPr>
              <a:t>Measuring English skills for global success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7025" y="360363"/>
            <a:ext cx="8420100" cy="1143000"/>
          </a:xfrm>
        </p:spPr>
        <p:txBody>
          <a:bodyPr lIns="91440" tIns="45720" rIns="91440" bIns="45720"/>
          <a:lstStyle/>
          <a:p>
            <a:pPr eaLnBrk="1" hangingPunct="1"/>
            <a:r>
              <a:rPr lang="en-GB" dirty="0" smtClean="0">
                <a:solidFill>
                  <a:schemeClr val="bg1"/>
                </a:solidFill>
              </a:rPr>
              <a:t/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Who is Pearson?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b="0" dirty="0" smtClean="0">
                <a:solidFill>
                  <a:schemeClr val="bg1"/>
                </a:solidFill>
              </a:rPr>
              <a:t>E^Pro™ is the result of Pearson’s long legacy of education and testing for professional advancement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3" descr="Pearson_LogoMap_Fina#9F33EF (5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113" y="733425"/>
            <a:ext cx="8447087" cy="506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48"/>
          <p:cNvSpPr>
            <a:spLocks noGrp="1" noChangeArrowheads="1"/>
          </p:cNvSpPr>
          <p:nvPr>
            <p:ph type="title" idx="4294967295"/>
          </p:nvPr>
        </p:nvSpPr>
        <p:spPr>
          <a:xfrm>
            <a:off x="420688" y="407988"/>
            <a:ext cx="6099175" cy="420687"/>
          </a:xfrm>
        </p:spPr>
        <p:txBody>
          <a:bodyPr/>
          <a:lstStyle/>
          <a:p>
            <a:pPr eaLnBrk="1" hangingPunct="1"/>
            <a:r>
              <a:rPr lang="en-US" smtClean="0"/>
              <a:t>Pearson: Our global organization</a:t>
            </a:r>
          </a:p>
        </p:txBody>
      </p:sp>
      <p:sp>
        <p:nvSpPr>
          <p:cNvPr id="70658" name="Text Box 44"/>
          <p:cNvSpPr txBox="1">
            <a:spLocks noChangeArrowheads="1"/>
          </p:cNvSpPr>
          <p:nvPr/>
        </p:nvSpPr>
        <p:spPr bwMode="auto">
          <a:xfrm>
            <a:off x="2532063" y="1062038"/>
            <a:ext cx="6335712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cs typeface="Times New Roman" pitchFamily="18" charset="0"/>
              </a:rPr>
              <a:t>Education </a:t>
            </a:r>
            <a:r>
              <a:rPr lang="en-US" sz="1600">
                <a:solidFill>
                  <a:srgbClr val="000000"/>
                </a:solidFill>
                <a:cs typeface="Times New Roman" pitchFamily="18" charset="0"/>
              </a:rPr>
              <a:t>– As the world’s leading education company, Pearson provides educational materials, technologies, assessments and related services to teachers and students worldwide. Imprints include Scott Foresman, Prentice Hall and Addison-Wesley</a:t>
            </a:r>
          </a:p>
          <a:p>
            <a:endParaRPr lang="en-US" sz="1600" b="1">
              <a:solidFill>
                <a:srgbClr val="000000"/>
              </a:solidFill>
              <a:cs typeface="Times New Roman" pitchFamily="18" charset="0"/>
            </a:endParaRPr>
          </a:p>
          <a:p>
            <a:endParaRPr lang="en-US" sz="1600" b="1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70659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6313" y="5237163"/>
            <a:ext cx="6762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5350" y="3895725"/>
            <a:ext cx="847725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Text Box 47"/>
          <p:cNvSpPr txBox="1">
            <a:spLocks noChangeArrowheads="1"/>
          </p:cNvSpPr>
          <p:nvPr/>
        </p:nvSpPr>
        <p:spPr bwMode="auto">
          <a:xfrm>
            <a:off x="2559050" y="5065713"/>
            <a:ext cx="633095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cs typeface="Times New Roman" pitchFamily="18" charset="0"/>
              </a:rPr>
              <a:t>Penguin </a:t>
            </a:r>
            <a:r>
              <a:rPr lang="en-US" sz="1600" b="1" dirty="0" smtClean="0">
                <a:solidFill>
                  <a:srgbClr val="000000"/>
                </a:solidFill>
                <a:cs typeface="Times New Roman" pitchFamily="18" charset="0"/>
              </a:rPr>
              <a:t>Random House </a:t>
            </a:r>
            <a:r>
              <a:rPr lang="en-US" sz="1600" dirty="0">
                <a:solidFill>
                  <a:srgbClr val="000000"/>
                </a:solidFill>
                <a:cs typeface="Times New Roman" pitchFamily="18" charset="0"/>
              </a:rPr>
              <a:t>– </a:t>
            </a:r>
            <a:r>
              <a:rPr lang="en-US" sz="1600" dirty="0"/>
              <a:t>Penguin Random House is the world’s first truly global trade book publisher.</a:t>
            </a:r>
            <a:endParaRPr lang="en-US" sz="1600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</p:txBody>
      </p:sp>
      <p:sp>
        <p:nvSpPr>
          <p:cNvPr id="70662" name="Text Box 49"/>
          <p:cNvSpPr txBox="1">
            <a:spLocks noChangeArrowheads="1"/>
          </p:cNvSpPr>
          <p:nvPr/>
        </p:nvSpPr>
        <p:spPr bwMode="auto">
          <a:xfrm>
            <a:off x="2551113" y="2641600"/>
            <a:ext cx="65500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cs typeface="Times New Roman" pitchFamily="18" charset="0"/>
              </a:rPr>
              <a:t>Professional </a:t>
            </a:r>
            <a:r>
              <a:rPr lang="en-US" sz="1600">
                <a:solidFill>
                  <a:srgbClr val="000000"/>
                </a:solidFill>
                <a:cs typeface="Times New Roman" pitchFamily="18" charset="0"/>
              </a:rPr>
              <a:t>– Pearson’s Professional business segment, including Pearson VUE and Pearson Credential Management, are industry leaders in professional testing, publishing and training. </a:t>
            </a:r>
            <a:endParaRPr lang="en-US" sz="1600">
              <a:latin typeface="Arial" charset="0"/>
            </a:endParaRPr>
          </a:p>
        </p:txBody>
      </p:sp>
      <p:pic>
        <p:nvPicPr>
          <p:cNvPr id="70663" name="Picture 50" descr="Pearson_Without_Strapline_Blue_RGB_LoR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775" y="2797175"/>
            <a:ext cx="1962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4" name="Text Box 51"/>
          <p:cNvSpPr txBox="1">
            <a:spLocks noChangeArrowheads="1"/>
          </p:cNvSpPr>
          <p:nvPr/>
        </p:nvSpPr>
        <p:spPr bwMode="auto">
          <a:xfrm>
            <a:off x="2546350" y="3979863"/>
            <a:ext cx="65500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cs typeface="Times New Roman" pitchFamily="18" charset="0"/>
              </a:rPr>
              <a:t>Financial Times </a:t>
            </a:r>
            <a:r>
              <a:rPr lang="en-US" sz="1600">
                <a:solidFill>
                  <a:srgbClr val="000000"/>
                </a:solidFill>
                <a:cs typeface="Times New Roman" pitchFamily="18" charset="0"/>
              </a:rPr>
              <a:t>– </a:t>
            </a:r>
            <a:r>
              <a:rPr lang="en-US" sz="1600"/>
              <a:t>The FT is one of the world’s leading business news and information organizations, recognized internationally for its authority, integrity and accuracy.</a:t>
            </a:r>
          </a:p>
          <a:p>
            <a:endParaRPr lang="en-US" sz="1600"/>
          </a:p>
        </p:txBody>
      </p:sp>
      <p:pic>
        <p:nvPicPr>
          <p:cNvPr id="70665" name="Picture 53" descr="Pearson_Without_Strapline_Green_RGB_HiRe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763" y="1377950"/>
            <a:ext cx="192722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5"/>
          <p:cNvSpPr>
            <a:spLocks noGrp="1"/>
          </p:cNvSpPr>
          <p:nvPr>
            <p:ph type="title" idx="4294967295"/>
          </p:nvPr>
        </p:nvSpPr>
        <p:spPr>
          <a:xfrm>
            <a:off x="323850" y="446088"/>
            <a:ext cx="4324350" cy="674687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smtClean="0"/>
              <a:t>Pearson Education</a:t>
            </a:r>
            <a:br>
              <a:rPr lang="en-US" smtClean="0"/>
            </a:br>
            <a:r>
              <a:rPr lang="en-US" b="0" smtClean="0">
                <a:solidFill>
                  <a:schemeClr val="tx1"/>
                </a:solidFill>
              </a:rPr>
              <a:t>From pre-school to CEO</a:t>
            </a:r>
          </a:p>
        </p:txBody>
      </p:sp>
      <p:sp>
        <p:nvSpPr>
          <p:cNvPr id="72706" name="Content Placeholder 8"/>
          <p:cNvSpPr>
            <a:spLocks noGrp="1"/>
          </p:cNvSpPr>
          <p:nvPr>
            <p:ph idx="4294967295"/>
          </p:nvPr>
        </p:nvSpPr>
        <p:spPr>
          <a:xfrm>
            <a:off x="344488" y="1255713"/>
            <a:ext cx="3830637" cy="3305175"/>
          </a:xfrm>
        </p:spPr>
        <p:txBody>
          <a:bodyPr lIns="91440" tIns="45720" rIns="91440" bIns="45720"/>
          <a:lstStyle/>
          <a:p>
            <a:pPr marL="228600" indent="-228600" eaLnBrk="1" hangingPunct="1">
              <a:buFont typeface="Verdana" pitchFamily="34" charset="0"/>
              <a:buChar char="•"/>
            </a:pPr>
            <a:r>
              <a:rPr lang="en-US" dirty="0" smtClean="0"/>
              <a:t>Education</a:t>
            </a:r>
          </a:p>
          <a:p>
            <a:pPr marL="571500" lvl="1" indent="-228600" eaLnBrk="1" hangingPunct="1">
              <a:lnSpc>
                <a:spcPct val="100000"/>
              </a:lnSpc>
              <a:buFontTx/>
              <a:buChar char="•"/>
            </a:pPr>
            <a:r>
              <a:rPr lang="en-US" sz="1800" dirty="0" smtClean="0"/>
              <a:t>Pre-K-12</a:t>
            </a:r>
          </a:p>
          <a:p>
            <a:pPr marL="571500" lvl="1" indent="-228600" eaLnBrk="1" hangingPunct="1">
              <a:lnSpc>
                <a:spcPct val="100000"/>
              </a:lnSpc>
              <a:buFontTx/>
              <a:buChar char="•"/>
            </a:pPr>
            <a:r>
              <a:rPr lang="en-US" sz="1800" dirty="0" smtClean="0"/>
              <a:t>Higher education</a:t>
            </a:r>
          </a:p>
          <a:p>
            <a:pPr marL="571500" lvl="1" indent="-228600" eaLnBrk="1" hangingPunct="1">
              <a:lnSpc>
                <a:spcPct val="100000"/>
              </a:lnSpc>
              <a:buFontTx/>
              <a:buChar char="•"/>
            </a:pPr>
            <a:r>
              <a:rPr lang="en-US" sz="1800" dirty="0" smtClean="0"/>
              <a:t>Safari Books Online</a:t>
            </a:r>
          </a:p>
          <a:p>
            <a:pPr marL="228600" indent="-228600" eaLnBrk="1" hangingPunct="1">
              <a:buFont typeface="Verdana" pitchFamily="34" charset="0"/>
              <a:buChar char="•"/>
            </a:pPr>
            <a:r>
              <a:rPr lang="en-US" dirty="0" smtClean="0"/>
              <a:t>Professional reference</a:t>
            </a:r>
          </a:p>
          <a:p>
            <a:pPr marL="228600" indent="-228600" eaLnBrk="1" hangingPunct="1">
              <a:buFont typeface="Verdana" pitchFamily="34" charset="0"/>
              <a:buChar char="•"/>
            </a:pPr>
            <a:r>
              <a:rPr lang="en-US" dirty="0" smtClean="0"/>
              <a:t>Custom solutions</a:t>
            </a:r>
          </a:p>
          <a:p>
            <a:pPr marL="228600" indent="-228600" eaLnBrk="1" hangingPunct="1">
              <a:buFont typeface="Verdana" pitchFamily="34" charset="0"/>
              <a:buChar char="•"/>
            </a:pPr>
            <a:r>
              <a:rPr lang="en-US" dirty="0" smtClean="0"/>
              <a:t>Assessments and testing</a:t>
            </a:r>
          </a:p>
          <a:p>
            <a:pPr marL="228600" indent="-228600" eaLnBrk="1" hangingPunct="1">
              <a:buFont typeface="Verdana" pitchFamily="34" charset="0"/>
              <a:buChar char="•"/>
            </a:pPr>
            <a:endParaRPr lang="en-US" dirty="0" smtClean="0"/>
          </a:p>
        </p:txBody>
      </p:sp>
      <p:pic>
        <p:nvPicPr>
          <p:cNvPr id="72707" name="Picture 5" descr="preshool to ceo"/>
          <p:cNvPicPr>
            <a:picLocks noChangeAspect="1" noChangeArrowheads="1"/>
          </p:cNvPicPr>
          <p:nvPr/>
        </p:nvPicPr>
        <p:blipFill>
          <a:blip r:embed="rId3"/>
          <a:srcRect l="25067" r="23242"/>
          <a:stretch>
            <a:fillRect/>
          </a:stretch>
        </p:blipFill>
        <p:spPr bwMode="auto">
          <a:xfrm>
            <a:off x="4576763" y="471488"/>
            <a:ext cx="4567237" cy="592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2" descr="CCI_Logo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8551" y="3295253"/>
            <a:ext cx="15636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Picture 2" descr="lpir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70862" y="5004617"/>
            <a:ext cx="75882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3" descr="DANB - Dental Assisting National Boar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31125" y="3676650"/>
            <a:ext cx="1076325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8852" name="Group 4"/>
          <p:cNvGrpSpPr>
            <a:grpSpLocks/>
          </p:cNvGrpSpPr>
          <p:nvPr/>
        </p:nvGrpSpPr>
        <p:grpSpPr bwMode="auto">
          <a:xfrm>
            <a:off x="7150168" y="4790155"/>
            <a:ext cx="752475" cy="1190625"/>
            <a:chOff x="624" y="1152"/>
            <a:chExt cx="1680" cy="2736"/>
          </a:xfrm>
        </p:grpSpPr>
        <p:sp>
          <p:nvSpPr>
            <p:cNvPr id="78874" name="Rectangle 5"/>
            <p:cNvSpPr>
              <a:spLocks noChangeArrowheads="1"/>
            </p:cNvSpPr>
            <p:nvPr/>
          </p:nvSpPr>
          <p:spPr bwMode="auto">
            <a:xfrm>
              <a:off x="624" y="1152"/>
              <a:ext cx="1680" cy="2736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latin typeface="Arial" charset="0"/>
                <a:ea typeface="ＭＳ Ｐゴシック" pitchFamily="34" charset="-128"/>
              </a:endParaRPr>
            </a:p>
          </p:txBody>
        </p:sp>
        <p:pic>
          <p:nvPicPr>
            <p:cNvPr id="78875" name="Picture 6" descr="Educatio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20" y="1248"/>
              <a:ext cx="1506" cy="24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78853" name="Picture 7" descr="ARRT 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85926" y="2474246"/>
            <a:ext cx="1001712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98446" y="2535222"/>
            <a:ext cx="32956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5" name="Picture 10" descr="afp_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22451" y="5126037"/>
            <a:ext cx="117475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6" name="Picture 11" descr="logo_blu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28763" y="1311794"/>
            <a:ext cx="1304925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7" name="Picture 12" descr="seal600dpi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55739" y="3971768"/>
            <a:ext cx="1116013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8" name="Picture 13" descr="prmia_log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43194" y="4244578"/>
            <a:ext cx="1189038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9" name="Picture 14" descr="Cisco_Logo_CMYK_TM_1i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5312" y="5385468"/>
            <a:ext cx="1220788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0" name="Picture 15" descr="PTCB-Logo-No-Web-Green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7237" y="3336406"/>
            <a:ext cx="1214437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1" name="Picture 16" descr="Citrix Logo">
            <a:hlinkClick r:id="rId15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528066" y="4982967"/>
            <a:ext cx="127635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2" name="Picture 17" descr="abim_logo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047875" y="2828925"/>
            <a:ext cx="685800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3" name="Picture 18" descr="abai_logo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376658" y="1128712"/>
            <a:ext cx="1143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4" name="Picture 19" descr="abpmr_logo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973998" y="1177058"/>
            <a:ext cx="993775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5" name="Picture 21" descr="Logo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81000" y="4267200"/>
            <a:ext cx="862013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6" name="Picture 23" descr="finra_web_logo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48810" y="1401762"/>
            <a:ext cx="12382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67" name="Rectangle 24"/>
          <p:cNvSpPr>
            <a:spLocks noGrp="1" noChangeArrowheads="1"/>
          </p:cNvSpPr>
          <p:nvPr>
            <p:ph type="title" idx="4294967295"/>
          </p:nvPr>
        </p:nvSpPr>
        <p:spPr>
          <a:xfrm>
            <a:off x="349250" y="261938"/>
            <a:ext cx="6919913" cy="674687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smtClean="0"/>
              <a:t>Some of our test sponsors</a:t>
            </a:r>
          </a:p>
        </p:txBody>
      </p:sp>
      <p:pic>
        <p:nvPicPr>
          <p:cNvPr id="78868" name="Picture 25" descr="CompTIA Logo-large_JPEG 03062009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952514" y="3321844"/>
            <a:ext cx="1447800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9" name="Picture 26" descr="GMAC_Logo_Final_color_DS 205-1 C-01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060708" y="3316060"/>
            <a:ext cx="15494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70" name="Picture 40" descr="isa_logo.gif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446689" y="2276287"/>
            <a:ext cx="8382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71" name="Picture 42" descr="logo1w.png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524000" y="4476750"/>
            <a:ext cx="16002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72" name="Picture 30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332048" y="5288631"/>
            <a:ext cx="1458912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73" name="Picture 31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6710362" y="2366153"/>
            <a:ext cx="11176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www.www8-hp.com/us/en/images/autodesk_logo_tcm_245_1462716.jp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698" y="5860400"/>
            <a:ext cx="1946063" cy="33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esignforamerica.com/wp-content/uploads/2013/02/adobe-logo.jpe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030" y="1095633"/>
            <a:ext cx="1183757" cy="118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dn1.dottech.org/wp-content/uploads/2012/08/2012-08-23_173331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473074"/>
            <a:ext cx="1892300" cy="53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Other High Stakes Uses of Our Technology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838200" y="1371600"/>
          <a:ext cx="73152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6803" name="Slide Number Placeholder 3"/>
          <p:cNvSpPr txBox="1">
            <a:spLocks noGrp="1"/>
          </p:cNvSpPr>
          <p:nvPr/>
        </p:nvSpPr>
        <p:spPr bwMode="gray">
          <a:xfrm>
            <a:off x="7010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fld id="{02192638-A5AA-4387-A1E2-270D3D6842BA}" type="slidenum">
              <a:rPr lang="en-US" sz="900" b="1">
                <a:solidFill>
                  <a:schemeClr val="bg1"/>
                </a:solidFill>
                <a:latin typeface="Arial" charset="0"/>
              </a:rPr>
              <a:pPr/>
              <a:t>9</a:t>
            </a:fld>
            <a:endParaRPr lang="en-US" sz="900" b="1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arson_blue">
  <a:themeElements>
    <a:clrScheme name="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blu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earson_Presentation">
  <a:themeElements>
    <a:clrScheme name="Pearson_Presentation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Presentatio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rson_Presentation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Presentation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earson_Divider">
  <a:themeElements>
    <a:clrScheme name="Pearson_Divider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Pearson_Divider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rson_Divider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rson_Divider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Pearson_Key Point">
  <a:themeElements>
    <a:clrScheme name="1_Pearson_Key Point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1_Pearson_Key Point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earson_Key Point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arson_Key Point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Pearson_Thank you">
  <a:themeElements>
    <a:clrScheme name="1_Pearson_Thank you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1_Pearson_Thank you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earson_Thank you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arson_Thank you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Pearson_blue">
  <a:themeElements>
    <a:clrScheme name="1_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1_Pearson_blue">
      <a:majorFont>
        <a:latin typeface="Verdana"/>
        <a:ea typeface="Arial"/>
        <a:cs typeface="Arial"/>
      </a:majorFont>
      <a:minorFont>
        <a:latin typeface="Verdan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Pearson_blue">
  <a:themeElements>
    <a:clrScheme name="2_Pearson_blue 2">
      <a:dk1>
        <a:srgbClr val="000000"/>
      </a:dk1>
      <a:lt1>
        <a:srgbClr val="FBF5EA"/>
      </a:lt1>
      <a:dk2>
        <a:srgbClr val="364395"/>
      </a:dk2>
      <a:lt2>
        <a:srgbClr val="FFFFFF"/>
      </a:lt2>
      <a:accent1>
        <a:srgbClr val="364395"/>
      </a:accent1>
      <a:accent2>
        <a:srgbClr val="5E69AA"/>
      </a:accent2>
      <a:accent3>
        <a:srgbClr val="FDF9F3"/>
      </a:accent3>
      <a:accent4>
        <a:srgbClr val="000000"/>
      </a:accent4>
      <a:accent5>
        <a:srgbClr val="AEB0C8"/>
      </a:accent5>
      <a:accent6>
        <a:srgbClr val="545E9A"/>
      </a:accent6>
      <a:hlink>
        <a:srgbClr val="727BB5"/>
      </a:hlink>
      <a:folHlink>
        <a:srgbClr val="868EBF"/>
      </a:folHlink>
    </a:clrScheme>
    <a:fontScheme name="2_Pearson_blue">
      <a:majorFont>
        <a:latin typeface="Verdana"/>
        <a:ea typeface="Arial"/>
        <a:cs typeface="Arial"/>
      </a:majorFont>
      <a:minorFont>
        <a:latin typeface="Verdana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Pearson_blue 1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9D1348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CCAAB1"/>
        </a:accent5>
        <a:accent6>
          <a:srgbClr val="007D53"/>
        </a:accent6>
        <a:hlink>
          <a:srgbClr val="364395"/>
        </a:hlink>
        <a:folHlink>
          <a:srgbClr val="ED6B0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arson_blue 2">
        <a:dk1>
          <a:srgbClr val="000000"/>
        </a:dk1>
        <a:lt1>
          <a:srgbClr val="FBF5EA"/>
        </a:lt1>
        <a:dk2>
          <a:srgbClr val="364395"/>
        </a:dk2>
        <a:lt2>
          <a:srgbClr val="FFFFFF"/>
        </a:lt2>
        <a:accent1>
          <a:srgbClr val="364395"/>
        </a:accent1>
        <a:accent2>
          <a:srgbClr val="5E69AA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545E9A"/>
        </a:accent6>
        <a:hlink>
          <a:srgbClr val="727BB5"/>
        </a:hlink>
        <a:folHlink>
          <a:srgbClr val="868E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13043</TotalTime>
  <Words>1296</Words>
  <Application>Microsoft Office PowerPoint</Application>
  <PresentationFormat>On-screen Show (4:3)</PresentationFormat>
  <Paragraphs>218</Paragraphs>
  <Slides>27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Pearson_blue</vt:lpstr>
      <vt:lpstr>Pearson_Presentation</vt:lpstr>
      <vt:lpstr>Pearson_Divider</vt:lpstr>
      <vt:lpstr>1_Pearson_Key Point</vt:lpstr>
      <vt:lpstr>1_Pearson_Thank you</vt:lpstr>
      <vt:lpstr>1_Pearson_blue</vt:lpstr>
      <vt:lpstr>2_Pearson_blue</vt:lpstr>
      <vt:lpstr>PowerPoint Presentation</vt:lpstr>
      <vt:lpstr>English for Professionals Exam      </vt:lpstr>
      <vt:lpstr>Agenda</vt:lpstr>
      <vt:lpstr> Who is Pearson? E^Pro™ is the result of Pearson’s long legacy of education and testing for professional advancement</vt:lpstr>
      <vt:lpstr>PowerPoint Presentation</vt:lpstr>
      <vt:lpstr>Pearson: Our global organization</vt:lpstr>
      <vt:lpstr>Pearson Education From pre-school to CEO</vt:lpstr>
      <vt:lpstr>Some of our test sponsors</vt:lpstr>
      <vt:lpstr>Other High Stakes Uses of Our Technology</vt:lpstr>
      <vt:lpstr>Millions of reasons sponsors choose  Pearson VUE</vt:lpstr>
      <vt:lpstr>Innovations in testing</vt:lpstr>
      <vt:lpstr>About E^Pro™</vt:lpstr>
      <vt:lpstr>   English skills are required for global business   </vt:lpstr>
      <vt:lpstr>Should you be testing language?</vt:lpstr>
      <vt:lpstr>  What is E^Pro™, the English for Professionals Exam? </vt:lpstr>
      <vt:lpstr>E^Pro™ value proposition</vt:lpstr>
      <vt:lpstr>Why E^Pro ™?</vt:lpstr>
      <vt:lpstr>Why E^Pro™?</vt:lpstr>
      <vt:lpstr>Competitive Advantage</vt:lpstr>
      <vt:lpstr>How is E^Pro™ used?</vt:lpstr>
      <vt:lpstr>Test structure and design</vt:lpstr>
      <vt:lpstr>Website</vt:lpstr>
      <vt:lpstr>Candidate score report</vt:lpstr>
      <vt:lpstr>E^Pro Scores compared to CEFR and GSE</vt:lpstr>
      <vt:lpstr>Eligibility &amp; scheduling</vt:lpstr>
      <vt:lpstr>Secure test delivery</vt:lpstr>
      <vt:lpstr>Thank you!</vt:lpstr>
    </vt:vector>
  </TitlesOfParts>
  <Company>Pearson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InfoComm International  &amp; Pearson VUE A Partnership for Success   Eric D’Astolfo, Bill West, Heather Womack, Sue Jackson</dc:title>
  <dc:creator>Bartlett, Sara J</dc:creator>
  <cp:lastModifiedBy>Henken-Thielen, Susan L</cp:lastModifiedBy>
  <cp:revision>297</cp:revision>
  <dcterms:created xsi:type="dcterms:W3CDTF">2012-12-05T17:18:52Z</dcterms:created>
  <dcterms:modified xsi:type="dcterms:W3CDTF">2014-02-18T17:21:37Z</dcterms:modified>
</cp:coreProperties>
</file>